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omments/modernComment_3149_90696AD6.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7" r:id="rId4"/>
  </p:sldMasterIdLst>
  <p:notesMasterIdLst>
    <p:notesMasterId r:id="rId43"/>
  </p:notesMasterIdLst>
  <p:sldIdLst>
    <p:sldId id="257" r:id="rId5"/>
    <p:sldId id="2147483079" r:id="rId6"/>
    <p:sldId id="2147483087" r:id="rId7"/>
    <p:sldId id="314" r:id="rId8"/>
    <p:sldId id="392" r:id="rId9"/>
    <p:sldId id="315" r:id="rId10"/>
    <p:sldId id="2147483265" r:id="rId11"/>
    <p:sldId id="362" r:id="rId12"/>
    <p:sldId id="361" r:id="rId13"/>
    <p:sldId id="2147483256" r:id="rId14"/>
    <p:sldId id="2147483262" r:id="rId15"/>
    <p:sldId id="358" r:id="rId16"/>
    <p:sldId id="387" r:id="rId17"/>
    <p:sldId id="2147483246" r:id="rId18"/>
    <p:sldId id="2147483267" r:id="rId19"/>
    <p:sldId id="360" r:id="rId20"/>
    <p:sldId id="388" r:id="rId21"/>
    <p:sldId id="389" r:id="rId22"/>
    <p:sldId id="390" r:id="rId23"/>
    <p:sldId id="396" r:id="rId24"/>
    <p:sldId id="12596" r:id="rId25"/>
    <p:sldId id="12598" r:id="rId26"/>
    <p:sldId id="12599" r:id="rId27"/>
    <p:sldId id="2147483258" r:id="rId28"/>
    <p:sldId id="2147483259" r:id="rId29"/>
    <p:sldId id="317" r:id="rId30"/>
    <p:sldId id="12603" r:id="rId31"/>
    <p:sldId id="12604" r:id="rId32"/>
    <p:sldId id="12605" r:id="rId33"/>
    <p:sldId id="386" r:id="rId34"/>
    <p:sldId id="12601" r:id="rId35"/>
    <p:sldId id="12617" r:id="rId36"/>
    <p:sldId id="2147483268" r:id="rId37"/>
    <p:sldId id="350" r:id="rId38"/>
    <p:sldId id="2147483255" r:id="rId39"/>
    <p:sldId id="12607" r:id="rId40"/>
    <p:sldId id="12611" r:id="rId41"/>
    <p:sldId id="2147483263"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27EFAA4-5842-EB67-5A97-64DB3F1AA9C4}" name="Carmella Mustachio" initials="CM" userId="S::carmella.mustachio@corient.com::bb37c7fb-c9ee-4fbe-8019-9598adb9710c" providerId="AD"/>
  <p188:author id="{63F14DBB-85C5-8F48-3525-531423E7F3EB}" name="Neil Teubel" initials="NT" userId="S::neil.teubel@corient.com::1e93afed-4980-4bb8-923a-9cc3cb19682a" providerId="AD"/>
  <p188:author id="{E810DEBB-9ED2-65AF-1BEE-B2FDB2BC7E01}" name="Lisa Mirabella" initials="LM" userId="S::lisa.mirabella@corient.com::a13711f1-2842-4df0-9ea6-e4cee608ec4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068"/>
    <a:srgbClr val="EFF0F3"/>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FC22F3-2423-43D7-8724-7C41CE6B3E76}" v="4" dt="2025-08-11T19:09:41.151"/>
    <p1510:client id="{5D595E53-9034-47A7-8189-9E823BDF544F}" v="10" dt="2025-08-11T20:49:58.813"/>
  </p1510:revLst>
</p1510:revInfo>
</file>

<file path=ppt/tableStyles.xml><?xml version="1.0" encoding="utf-8"?>
<a:tblStyleLst xmlns:a="http://schemas.openxmlformats.org/drawingml/2006/main" def="{BD9CF76C-B293-426B-8E50-40F4AE98F9BA}">
  <a:tblStyle styleId="{BD9CF76C-B293-426B-8E50-40F4AE98F9BA}" styleName="Medium Style 2 - Accent 1">
    <a:wholeTbl>
      <a:tcTxStyle>
        <a:fontRef idx="minor">
          <a:prstClr val="black"/>
        </a:fontRef>
        <a:schemeClr val="dk1"/>
      </a:tcTxStyle>
      <a:tcStyle>
        <a:tcBdr>
          <a:left>
            <a:ln w="0" cmpd="sng">
              <a:solidFill>
                <a:schemeClr val="lt1"/>
              </a:solidFill>
            </a:ln>
          </a:left>
          <a:right>
            <a:ln w="0" cmpd="sng">
              <a:solidFill>
                <a:schemeClr val="lt1"/>
              </a:solidFill>
            </a:ln>
          </a:right>
          <a:top>
            <a:ln w="24000" cmpd="sng">
              <a:solidFill>
                <a:schemeClr val="accent1"/>
              </a:solidFill>
            </a:ln>
          </a:top>
          <a:bottom>
            <a:ln w="24000" cmpd="sng">
              <a:solidFill>
                <a:schemeClr val="accent1"/>
              </a:solidFill>
            </a:ln>
          </a:bottom>
          <a:insideH>
            <a:ln w="6000" cmpd="sng">
              <a:solidFill>
                <a:schemeClr val="lt2"/>
              </a:solidFill>
            </a:ln>
          </a:insideH>
          <a:insideV>
            <a:ln w="0" cmpd="sng">
              <a:solidFill>
                <a:schemeClr val="lt1"/>
              </a:solidFill>
            </a:ln>
          </a:insideV>
        </a:tcBdr>
        <a:fill>
          <a:solidFill>
            <a:schemeClr val="lt1">
              <a:tint val="20000"/>
            </a:schemeClr>
          </a:solidFill>
        </a:fill>
      </a:tcStyle>
    </a:wholeTbl>
    <a:band1H>
      <a:tcStyle>
        <a:tcBdr/>
        <a:fill>
          <a:solidFill>
            <a:schemeClr val="lt1">
              <a:tint val="40000"/>
            </a:schemeClr>
          </a:solidFill>
        </a:fill>
      </a:tcStyle>
    </a:band1H>
    <a:band2H>
      <a:tcStyle>
        <a:tcBdr/>
        <a:fill>
          <a:solidFill>
            <a:schemeClr val="lt2">
              <a:tint val="40000"/>
            </a:schemeClr>
          </a:solidFill>
        </a:fill>
      </a:tcStyle>
    </a:band2H>
    <a:band1V>
      <a:tcStyle>
        <a:tcBdr/>
        <a:fill>
          <a:solidFill>
            <a:schemeClr val="l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dk1"/>
      </a:tcTxStyle>
      <a:tcStyle>
        <a:tcBdr>
          <a:bottom>
            <a:ln w="24000" cmpd="sng">
              <a:solidFill>
                <a:schemeClr val="accent1"/>
              </a:solidFill>
            </a:ln>
          </a:bottom>
        </a:tcBdr>
        <a:fill>
          <a:solidFill>
            <a:schemeClr val="l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39" autoAdjust="0"/>
    <p:restoredTop sz="96327"/>
  </p:normalViewPr>
  <p:slideViewPr>
    <p:cSldViewPr snapToGrid="0">
      <p:cViewPr varScale="1">
        <p:scale>
          <a:sx n="58" d="100"/>
          <a:sy n="58" d="100"/>
        </p:scale>
        <p:origin x="28" y="23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b="1" dirty="0"/>
              <a:t>Without Planning</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7.5295699670913638E-2"/>
          <c:y val="9.7640690725712395E-2"/>
          <c:w val="0.91134641659804272"/>
          <c:h val="0.67701318234097141"/>
        </c:manualLayout>
      </c:layout>
      <c:barChart>
        <c:barDir val="col"/>
        <c:grouping val="stacked"/>
        <c:varyColors val="0"/>
        <c:ser>
          <c:idx val="0"/>
          <c:order val="0"/>
          <c:tx>
            <c:strRef>
              <c:f>Sheet1!$B$1</c:f>
              <c:strCache>
                <c:ptCount val="1"/>
                <c:pt idx="0">
                  <c:v>Income Tax Base</c:v>
                </c:pt>
              </c:strCache>
            </c:strRef>
          </c:tx>
          <c:spPr>
            <a:solidFill>
              <a:schemeClr val="bg2"/>
            </a:solidFill>
            <a:ln>
              <a:noFill/>
            </a:ln>
            <a:effectLst/>
          </c:spPr>
          <c:invertIfNegative val="0"/>
          <c:cat>
            <c:numRef>
              <c:f>Sheet1!$A$2:$A$32</c:f>
              <c:numCache>
                <c:formatCode>General</c:formatCode>
                <c:ptCount val="31"/>
                <c:pt idx="0">
                  <c:v>2025</c:v>
                </c:pt>
                <c:pt idx="5">
                  <c:v>2030</c:v>
                </c:pt>
                <c:pt idx="10">
                  <c:v>2035</c:v>
                </c:pt>
                <c:pt idx="15">
                  <c:v>2040</c:v>
                </c:pt>
                <c:pt idx="20">
                  <c:v>2045</c:v>
                </c:pt>
                <c:pt idx="25">
                  <c:v>2050</c:v>
                </c:pt>
                <c:pt idx="30">
                  <c:v>2055</c:v>
                </c:pt>
              </c:numCache>
            </c:numRef>
          </c:cat>
          <c:val>
            <c:numRef>
              <c:f>Sheet1!$B$2:$B$32</c:f>
              <c:numCache>
                <c:formatCode>General</c:formatCode>
                <c:ptCount val="31"/>
                <c:pt idx="0" formatCode="#,##0">
                  <c:v>40000</c:v>
                </c:pt>
                <c:pt idx="1">
                  <c:v>40000</c:v>
                </c:pt>
                <c:pt idx="2">
                  <c:v>38000</c:v>
                </c:pt>
                <c:pt idx="3">
                  <c:v>38000</c:v>
                </c:pt>
                <c:pt idx="4">
                  <c:v>36000</c:v>
                </c:pt>
                <c:pt idx="5">
                  <c:v>85000</c:v>
                </c:pt>
                <c:pt idx="6">
                  <c:v>85000</c:v>
                </c:pt>
                <c:pt idx="7">
                  <c:v>85000</c:v>
                </c:pt>
                <c:pt idx="8">
                  <c:v>85000</c:v>
                </c:pt>
                <c:pt idx="9">
                  <c:v>85000</c:v>
                </c:pt>
                <c:pt idx="10">
                  <c:v>222000</c:v>
                </c:pt>
                <c:pt idx="11">
                  <c:v>232000</c:v>
                </c:pt>
                <c:pt idx="12">
                  <c:v>241000</c:v>
                </c:pt>
                <c:pt idx="13">
                  <c:v>250000</c:v>
                </c:pt>
                <c:pt idx="14">
                  <c:v>259000</c:v>
                </c:pt>
                <c:pt idx="15">
                  <c:v>271000</c:v>
                </c:pt>
                <c:pt idx="16">
                  <c:v>281000</c:v>
                </c:pt>
                <c:pt idx="17">
                  <c:v>291000</c:v>
                </c:pt>
                <c:pt idx="18">
                  <c:v>302000</c:v>
                </c:pt>
                <c:pt idx="19">
                  <c:v>314000</c:v>
                </c:pt>
                <c:pt idx="20">
                  <c:v>327000</c:v>
                </c:pt>
                <c:pt idx="21">
                  <c:v>339000</c:v>
                </c:pt>
                <c:pt idx="22">
                  <c:v>350000</c:v>
                </c:pt>
                <c:pt idx="23">
                  <c:v>362000</c:v>
                </c:pt>
                <c:pt idx="24">
                  <c:v>375000</c:v>
                </c:pt>
                <c:pt idx="25">
                  <c:v>387000</c:v>
                </c:pt>
                <c:pt idx="26">
                  <c:v>400000</c:v>
                </c:pt>
                <c:pt idx="27">
                  <c:v>410000</c:v>
                </c:pt>
                <c:pt idx="28">
                  <c:v>420000</c:v>
                </c:pt>
                <c:pt idx="29">
                  <c:v>428000</c:v>
                </c:pt>
                <c:pt idx="30">
                  <c:v>436000</c:v>
                </c:pt>
              </c:numCache>
            </c:numRef>
          </c:val>
          <c:extLst>
            <c:ext xmlns:c16="http://schemas.microsoft.com/office/drawing/2014/chart" uri="{C3380CC4-5D6E-409C-BE32-E72D297353CC}">
              <c16:uniqueId val="{00000000-4032-104C-A053-C485298C97F1}"/>
            </c:ext>
          </c:extLst>
        </c:ser>
        <c:dLbls>
          <c:showLegendKey val="0"/>
          <c:showVal val="0"/>
          <c:showCatName val="0"/>
          <c:showSerName val="0"/>
          <c:showPercent val="0"/>
          <c:showBubbleSize val="0"/>
        </c:dLbls>
        <c:gapWidth val="68"/>
        <c:overlap val="100"/>
        <c:axId val="2064556480"/>
        <c:axId val="516056079"/>
      </c:barChart>
      <c:catAx>
        <c:axId val="2064556480"/>
        <c:scaling>
          <c:orientation val="minMax"/>
        </c:scaling>
        <c:delete val="0"/>
        <c:axPos val="b"/>
        <c:numFmt formatCode="General" sourceLinked="1"/>
        <c:majorTickMark val="none"/>
        <c:minorTickMark val="none"/>
        <c:tickLblPos val="nextTo"/>
        <c:spPr>
          <a:noFill/>
          <a:ln w="38100" cap="flat" cmpd="sng" algn="ctr">
            <a:solidFill>
              <a:schemeClr val="bg2"/>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16056079"/>
        <c:crosses val="autoZero"/>
        <c:auto val="1"/>
        <c:lblAlgn val="ctr"/>
        <c:lblOffset val="100"/>
        <c:noMultiLvlLbl val="0"/>
      </c:catAx>
      <c:valAx>
        <c:axId val="516056079"/>
        <c:scaling>
          <c:orientation val="minMax"/>
          <c:max val="450000"/>
          <c:min val="0"/>
        </c:scaling>
        <c:delete val="0"/>
        <c:axPos val="l"/>
        <c:numFmt formatCode="#,##0" sourceLinked="1"/>
        <c:majorTickMark val="none"/>
        <c:minorTickMark val="none"/>
        <c:tickLblPos val="nextTo"/>
        <c:spPr>
          <a:noFill/>
          <a:ln w="38100">
            <a:solidFill>
              <a:schemeClr val="bg2"/>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064556480"/>
        <c:crosses val="autoZero"/>
        <c:crossBetween val="between"/>
        <c:majorUnit val="100000"/>
      </c:valAx>
      <c:spPr>
        <a:noFill/>
        <a:ln>
          <a:noFill/>
        </a:ln>
        <a:effectLst/>
      </c:spPr>
    </c:plotArea>
    <c:legend>
      <c:legendPos val="b"/>
      <c:layout>
        <c:manualLayout>
          <c:xMode val="edge"/>
          <c:yMode val="edge"/>
          <c:x val="0.40554579913703503"/>
          <c:y val="0.891732363893737"/>
          <c:w val="0.18890840172592996"/>
          <c:h val="6.3323815881543913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tx1"/>
          </a:solidFill>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b="1" dirty="0"/>
              <a:t>With Planning</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7.5295699670913638E-2"/>
          <c:y val="9.7640690725712395E-2"/>
          <c:w val="0.91134641659804272"/>
          <c:h val="0.67701318234097141"/>
        </c:manualLayout>
      </c:layout>
      <c:barChart>
        <c:barDir val="col"/>
        <c:grouping val="stacked"/>
        <c:varyColors val="0"/>
        <c:ser>
          <c:idx val="0"/>
          <c:order val="0"/>
          <c:tx>
            <c:strRef>
              <c:f>Sheet1!$B$1</c:f>
              <c:strCache>
                <c:ptCount val="1"/>
                <c:pt idx="0">
                  <c:v>Taxable Portion of Roth Conversion</c:v>
                </c:pt>
              </c:strCache>
            </c:strRef>
          </c:tx>
          <c:spPr>
            <a:solidFill>
              <a:schemeClr val="accent2"/>
            </a:solidFill>
            <a:ln>
              <a:noFill/>
            </a:ln>
            <a:effectLst/>
          </c:spPr>
          <c:invertIfNegative val="0"/>
          <c:cat>
            <c:numRef>
              <c:f>Sheet1!$A$2:$A$32</c:f>
              <c:numCache>
                <c:formatCode>General</c:formatCode>
                <c:ptCount val="31"/>
                <c:pt idx="0">
                  <c:v>2025</c:v>
                </c:pt>
                <c:pt idx="5">
                  <c:v>2030</c:v>
                </c:pt>
                <c:pt idx="10">
                  <c:v>2035</c:v>
                </c:pt>
                <c:pt idx="15">
                  <c:v>2040</c:v>
                </c:pt>
                <c:pt idx="20">
                  <c:v>2045</c:v>
                </c:pt>
                <c:pt idx="25">
                  <c:v>2050</c:v>
                </c:pt>
                <c:pt idx="30">
                  <c:v>2055</c:v>
                </c:pt>
              </c:numCache>
            </c:numRef>
          </c:cat>
          <c:val>
            <c:numRef>
              <c:f>Sheet1!$B$2:$B$32</c:f>
              <c:numCache>
                <c:formatCode>General</c:formatCode>
                <c:ptCount val="31"/>
                <c:pt idx="0" formatCode="#,##0">
                  <c:v>57000</c:v>
                </c:pt>
                <c:pt idx="1">
                  <c:v>60000</c:v>
                </c:pt>
                <c:pt idx="2">
                  <c:v>64000</c:v>
                </c:pt>
                <c:pt idx="3">
                  <c:v>69000</c:v>
                </c:pt>
                <c:pt idx="4">
                  <c:v>72000</c:v>
                </c:pt>
                <c:pt idx="5">
                  <c:v>30000</c:v>
                </c:pt>
                <c:pt idx="6">
                  <c:v>30000</c:v>
                </c:pt>
                <c:pt idx="7">
                  <c:v>30000</c:v>
                </c:pt>
                <c:pt idx="8">
                  <c:v>35000</c:v>
                </c:pt>
                <c:pt idx="9">
                  <c:v>37000</c:v>
                </c:pt>
              </c:numCache>
            </c:numRef>
          </c:val>
          <c:extLst>
            <c:ext xmlns:c16="http://schemas.microsoft.com/office/drawing/2014/chart" uri="{C3380CC4-5D6E-409C-BE32-E72D297353CC}">
              <c16:uniqueId val="{00000000-4032-104C-A053-C485298C97F1}"/>
            </c:ext>
          </c:extLst>
        </c:ser>
        <c:ser>
          <c:idx val="1"/>
          <c:order val="1"/>
          <c:tx>
            <c:strRef>
              <c:f>Sheet1!$C$1</c:f>
              <c:strCache>
                <c:ptCount val="1"/>
                <c:pt idx="0">
                  <c:v>Income Tax Base</c:v>
                </c:pt>
              </c:strCache>
            </c:strRef>
          </c:tx>
          <c:spPr>
            <a:solidFill>
              <a:schemeClr val="bg2"/>
            </a:solidFill>
            <a:ln>
              <a:noFill/>
            </a:ln>
            <a:effectLst/>
          </c:spPr>
          <c:invertIfNegative val="0"/>
          <c:cat>
            <c:numRef>
              <c:f>Sheet1!$A$2:$A$32</c:f>
              <c:numCache>
                <c:formatCode>General</c:formatCode>
                <c:ptCount val="31"/>
                <c:pt idx="0">
                  <c:v>2025</c:v>
                </c:pt>
                <c:pt idx="5">
                  <c:v>2030</c:v>
                </c:pt>
                <c:pt idx="10">
                  <c:v>2035</c:v>
                </c:pt>
                <c:pt idx="15">
                  <c:v>2040</c:v>
                </c:pt>
                <c:pt idx="20">
                  <c:v>2045</c:v>
                </c:pt>
                <c:pt idx="25">
                  <c:v>2050</c:v>
                </c:pt>
                <c:pt idx="30">
                  <c:v>2055</c:v>
                </c:pt>
              </c:numCache>
            </c:numRef>
          </c:cat>
          <c:val>
            <c:numRef>
              <c:f>Sheet1!$C$2:$C$32</c:f>
              <c:numCache>
                <c:formatCode>General</c:formatCode>
                <c:ptCount val="31"/>
                <c:pt idx="0" formatCode="#,##0">
                  <c:v>40000</c:v>
                </c:pt>
                <c:pt idx="1">
                  <c:v>42000</c:v>
                </c:pt>
                <c:pt idx="2">
                  <c:v>41000</c:v>
                </c:pt>
                <c:pt idx="3">
                  <c:v>39000</c:v>
                </c:pt>
                <c:pt idx="4">
                  <c:v>38000</c:v>
                </c:pt>
                <c:pt idx="5">
                  <c:v>82000</c:v>
                </c:pt>
                <c:pt idx="6">
                  <c:v>84000</c:v>
                </c:pt>
                <c:pt idx="7">
                  <c:v>87000</c:v>
                </c:pt>
                <c:pt idx="8">
                  <c:v>85000</c:v>
                </c:pt>
                <c:pt idx="9">
                  <c:v>84000</c:v>
                </c:pt>
                <c:pt idx="10">
                  <c:v>162000</c:v>
                </c:pt>
                <c:pt idx="11">
                  <c:v>170000</c:v>
                </c:pt>
                <c:pt idx="12">
                  <c:v>175000</c:v>
                </c:pt>
                <c:pt idx="13">
                  <c:v>183000</c:v>
                </c:pt>
                <c:pt idx="14">
                  <c:v>192000</c:v>
                </c:pt>
                <c:pt idx="15">
                  <c:v>198000</c:v>
                </c:pt>
                <c:pt idx="16">
                  <c:v>207000</c:v>
                </c:pt>
                <c:pt idx="17">
                  <c:v>215000</c:v>
                </c:pt>
                <c:pt idx="18">
                  <c:v>223000</c:v>
                </c:pt>
                <c:pt idx="19">
                  <c:v>234000</c:v>
                </c:pt>
                <c:pt idx="20">
                  <c:v>244000</c:v>
                </c:pt>
                <c:pt idx="21">
                  <c:v>252000</c:v>
                </c:pt>
                <c:pt idx="22">
                  <c:v>262000</c:v>
                </c:pt>
                <c:pt idx="23">
                  <c:v>270000</c:v>
                </c:pt>
                <c:pt idx="24">
                  <c:v>280000</c:v>
                </c:pt>
                <c:pt idx="25">
                  <c:v>288000</c:v>
                </c:pt>
                <c:pt idx="26">
                  <c:v>297000</c:v>
                </c:pt>
                <c:pt idx="27">
                  <c:v>305000</c:v>
                </c:pt>
                <c:pt idx="28">
                  <c:v>315000</c:v>
                </c:pt>
                <c:pt idx="29">
                  <c:v>320000</c:v>
                </c:pt>
                <c:pt idx="30">
                  <c:v>325000</c:v>
                </c:pt>
              </c:numCache>
            </c:numRef>
          </c:val>
          <c:extLst>
            <c:ext xmlns:c16="http://schemas.microsoft.com/office/drawing/2014/chart" uri="{C3380CC4-5D6E-409C-BE32-E72D297353CC}">
              <c16:uniqueId val="{00000000-8B1F-E144-8A3C-C14259F9C430}"/>
            </c:ext>
          </c:extLst>
        </c:ser>
        <c:dLbls>
          <c:showLegendKey val="0"/>
          <c:showVal val="0"/>
          <c:showCatName val="0"/>
          <c:showSerName val="0"/>
          <c:showPercent val="0"/>
          <c:showBubbleSize val="0"/>
        </c:dLbls>
        <c:gapWidth val="68"/>
        <c:overlap val="100"/>
        <c:axId val="2064556480"/>
        <c:axId val="516056079"/>
      </c:barChart>
      <c:catAx>
        <c:axId val="2064556480"/>
        <c:scaling>
          <c:orientation val="minMax"/>
        </c:scaling>
        <c:delete val="0"/>
        <c:axPos val="b"/>
        <c:numFmt formatCode="General" sourceLinked="1"/>
        <c:majorTickMark val="none"/>
        <c:minorTickMark val="none"/>
        <c:tickLblPos val="nextTo"/>
        <c:spPr>
          <a:noFill/>
          <a:ln w="38100" cap="flat" cmpd="sng" algn="ctr">
            <a:solidFill>
              <a:schemeClr val="bg2"/>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16056079"/>
        <c:crosses val="autoZero"/>
        <c:auto val="1"/>
        <c:lblAlgn val="ctr"/>
        <c:lblOffset val="100"/>
        <c:noMultiLvlLbl val="0"/>
      </c:catAx>
      <c:valAx>
        <c:axId val="516056079"/>
        <c:scaling>
          <c:orientation val="minMax"/>
          <c:max val="450000"/>
          <c:min val="0"/>
        </c:scaling>
        <c:delete val="0"/>
        <c:axPos val="l"/>
        <c:numFmt formatCode="#,##0" sourceLinked="1"/>
        <c:majorTickMark val="none"/>
        <c:minorTickMark val="none"/>
        <c:tickLblPos val="nextTo"/>
        <c:spPr>
          <a:noFill/>
          <a:ln w="38100">
            <a:solidFill>
              <a:schemeClr val="bg2"/>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064556480"/>
        <c:crosses val="autoZero"/>
        <c:crossBetween val="between"/>
        <c:majorUnit val="100000"/>
      </c:valAx>
      <c:spPr>
        <a:noFill/>
        <a:ln>
          <a:noFill/>
        </a:ln>
        <a:effectLst/>
      </c:spPr>
    </c:plotArea>
    <c:legend>
      <c:legendPos val="b"/>
      <c:layout>
        <c:manualLayout>
          <c:xMode val="edge"/>
          <c:yMode val="edge"/>
          <c:x val="0.22066526643041534"/>
          <c:y val="0.88356076021651531"/>
          <c:w val="0.55424052604470264"/>
          <c:h val="8.3752825074598053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tx1"/>
          </a:solidFill>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068252048125244E-2"/>
          <c:y val="7.8042257217847771E-2"/>
          <c:w val="0.82350839570322276"/>
          <c:h val="0.76663543307086612"/>
        </c:manualLayout>
      </c:layout>
      <c:barChart>
        <c:barDir val="col"/>
        <c:grouping val="clustered"/>
        <c:varyColors val="0"/>
        <c:ser>
          <c:idx val="0"/>
          <c:order val="0"/>
          <c:tx>
            <c:strRef>
              <c:f>Sheet1!$B$1</c:f>
              <c:strCache>
                <c:ptCount val="1"/>
                <c:pt idx="0">
                  <c:v>Estate Tax Exemption</c:v>
                </c:pt>
              </c:strCache>
            </c:strRef>
          </c:tx>
          <c:spPr>
            <a:solidFill>
              <a:schemeClr val="accent3"/>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1-DF7D-4343-998F-AFE2DD9DB1C9}"/>
              </c:ext>
            </c:extLst>
          </c:dPt>
          <c:dLbls>
            <c:dLbl>
              <c:idx val="12"/>
              <c:layout>
                <c:manualLayout>
                  <c:x val="0"/>
                  <c:y val="6.53666666666666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F7D-4343-998F-AFE2DD9DB1C9}"/>
                </c:ext>
              </c:extLst>
            </c:dLbl>
            <c:dLbl>
              <c:idx val="14"/>
              <c:tx>
                <c:rich>
                  <a:bodyPr/>
                  <a:lstStyle/>
                  <a:p>
                    <a:r>
                      <a:rPr lang="en-US"/>
                      <a:t>13.9</a:t>
                    </a:r>
                  </a:p>
                </c:rich>
              </c:tx>
              <c:dLblPos val="in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5AB9-44E8-A5CD-69AC03931C20}"/>
                </c:ext>
              </c:extLst>
            </c:dLbl>
            <c:dLbl>
              <c:idx val="15"/>
              <c:tx>
                <c:rich>
                  <a:bodyPr/>
                  <a:lstStyle/>
                  <a:p>
                    <a:r>
                      <a:rPr lang="en-US" dirty="0"/>
                      <a:t>15.0</a:t>
                    </a:r>
                  </a:p>
                </c:rich>
              </c:tx>
              <c:dLblPos val="in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5AB9-44E8-A5CD-69AC03931C20}"/>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Sheet1!$A$2:$A$17</c:f>
              <c:numCache>
                <c:formatCode>General</c:formatCode>
                <c:ptCount val="16"/>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pt idx="13">
                  <c:v>2024</c:v>
                </c:pt>
                <c:pt idx="14">
                  <c:v>2025</c:v>
                </c:pt>
                <c:pt idx="15">
                  <c:v>2026</c:v>
                </c:pt>
              </c:numCache>
            </c:numRef>
          </c:cat>
          <c:val>
            <c:numRef>
              <c:f>Sheet1!$B$2:$B$17</c:f>
              <c:numCache>
                <c:formatCode>_(* #,##0.00_);_(* \(#,##0.00\);_(* "-"??_);_(@_)</c:formatCode>
                <c:ptCount val="16"/>
                <c:pt idx="0">
                  <c:v>5</c:v>
                </c:pt>
                <c:pt idx="1">
                  <c:v>5.12</c:v>
                </c:pt>
                <c:pt idx="2">
                  <c:v>5.25</c:v>
                </c:pt>
                <c:pt idx="3">
                  <c:v>5.34</c:v>
                </c:pt>
                <c:pt idx="4">
                  <c:v>5.43</c:v>
                </c:pt>
                <c:pt idx="5">
                  <c:v>5.45</c:v>
                </c:pt>
                <c:pt idx="6">
                  <c:v>5.49</c:v>
                </c:pt>
                <c:pt idx="7">
                  <c:v>11.18</c:v>
                </c:pt>
                <c:pt idx="8">
                  <c:v>11.4</c:v>
                </c:pt>
                <c:pt idx="9">
                  <c:v>11.58</c:v>
                </c:pt>
                <c:pt idx="10">
                  <c:v>11.7</c:v>
                </c:pt>
                <c:pt idx="11">
                  <c:v>12.06</c:v>
                </c:pt>
                <c:pt idx="12">
                  <c:v>12.92</c:v>
                </c:pt>
                <c:pt idx="13">
                  <c:v>13.6</c:v>
                </c:pt>
                <c:pt idx="14">
                  <c:v>14.2</c:v>
                </c:pt>
                <c:pt idx="15">
                  <c:v>15</c:v>
                </c:pt>
              </c:numCache>
            </c:numRef>
          </c:val>
          <c:extLst>
            <c:ext xmlns:c16="http://schemas.microsoft.com/office/drawing/2014/chart" uri="{C3380CC4-5D6E-409C-BE32-E72D297353CC}">
              <c16:uniqueId val="{00000002-DF7D-4343-998F-AFE2DD9DB1C9}"/>
            </c:ext>
          </c:extLst>
        </c:ser>
        <c:dLbls>
          <c:showLegendKey val="0"/>
          <c:showVal val="0"/>
          <c:showCatName val="0"/>
          <c:showSerName val="0"/>
          <c:showPercent val="0"/>
          <c:showBubbleSize val="0"/>
        </c:dLbls>
        <c:gapWidth val="43"/>
        <c:overlap val="-27"/>
        <c:axId val="1719899647"/>
        <c:axId val="1445556399"/>
      </c:barChart>
      <c:lineChart>
        <c:grouping val="standard"/>
        <c:varyColors val="0"/>
        <c:ser>
          <c:idx val="1"/>
          <c:order val="1"/>
          <c:tx>
            <c:strRef>
              <c:f>Sheet1!$C$1</c:f>
              <c:strCache>
                <c:ptCount val="1"/>
                <c:pt idx="0">
                  <c:v>Maximum Federal Estate Tax Rate</c:v>
                </c:pt>
              </c:strCache>
            </c:strRef>
          </c:tx>
          <c:spPr>
            <a:ln w="19050" cap="rnd">
              <a:solidFill>
                <a:schemeClr val="bg2"/>
              </a:solidFill>
              <a:round/>
            </a:ln>
            <a:effectLst/>
          </c:spPr>
          <c:marker>
            <c:symbol val="circle"/>
            <c:size val="5"/>
            <c:spPr>
              <a:solidFill>
                <a:schemeClr val="bg2"/>
              </a:solidFill>
              <a:ln w="25400">
                <a:noFill/>
              </a:ln>
              <a:effectLst/>
            </c:spPr>
          </c:marker>
          <c:cat>
            <c:numRef>
              <c:f>Sheet1!$A$2:$A$17</c:f>
              <c:numCache>
                <c:formatCode>General</c:formatCode>
                <c:ptCount val="16"/>
                <c:pt idx="0">
                  <c:v>2011</c:v>
                </c:pt>
                <c:pt idx="1">
                  <c:v>2012</c:v>
                </c:pt>
                <c:pt idx="2">
                  <c:v>2013</c:v>
                </c:pt>
                <c:pt idx="3">
                  <c:v>2014</c:v>
                </c:pt>
                <c:pt idx="4">
                  <c:v>2015</c:v>
                </c:pt>
                <c:pt idx="5">
                  <c:v>2016</c:v>
                </c:pt>
                <c:pt idx="6">
                  <c:v>2017</c:v>
                </c:pt>
                <c:pt idx="7">
                  <c:v>2018</c:v>
                </c:pt>
                <c:pt idx="8">
                  <c:v>2019</c:v>
                </c:pt>
                <c:pt idx="9">
                  <c:v>2020</c:v>
                </c:pt>
                <c:pt idx="10">
                  <c:v>2021</c:v>
                </c:pt>
                <c:pt idx="11">
                  <c:v>2022</c:v>
                </c:pt>
                <c:pt idx="12">
                  <c:v>2023</c:v>
                </c:pt>
                <c:pt idx="13">
                  <c:v>2024</c:v>
                </c:pt>
                <c:pt idx="14">
                  <c:v>2025</c:v>
                </c:pt>
                <c:pt idx="15">
                  <c:v>2026</c:v>
                </c:pt>
              </c:numCache>
            </c:numRef>
          </c:cat>
          <c:val>
            <c:numRef>
              <c:f>Sheet1!$C$2:$C$17</c:f>
              <c:numCache>
                <c:formatCode>0%</c:formatCode>
                <c:ptCount val="16"/>
                <c:pt idx="0">
                  <c:v>0.34</c:v>
                </c:pt>
                <c:pt idx="1">
                  <c:v>0.34</c:v>
                </c:pt>
                <c:pt idx="2">
                  <c:v>0.4</c:v>
                </c:pt>
                <c:pt idx="3">
                  <c:v>0.4</c:v>
                </c:pt>
                <c:pt idx="4">
                  <c:v>0.4</c:v>
                </c:pt>
                <c:pt idx="5">
                  <c:v>0.4</c:v>
                </c:pt>
                <c:pt idx="6">
                  <c:v>0.4</c:v>
                </c:pt>
                <c:pt idx="7">
                  <c:v>0.4</c:v>
                </c:pt>
                <c:pt idx="8">
                  <c:v>0.4</c:v>
                </c:pt>
                <c:pt idx="9">
                  <c:v>0.4</c:v>
                </c:pt>
                <c:pt idx="10">
                  <c:v>0.4</c:v>
                </c:pt>
                <c:pt idx="11">
                  <c:v>0.4</c:v>
                </c:pt>
                <c:pt idx="12">
                  <c:v>0.4</c:v>
                </c:pt>
                <c:pt idx="13">
                  <c:v>0.4</c:v>
                </c:pt>
                <c:pt idx="14">
                  <c:v>0.4</c:v>
                </c:pt>
                <c:pt idx="15">
                  <c:v>0.4</c:v>
                </c:pt>
              </c:numCache>
            </c:numRef>
          </c:val>
          <c:smooth val="0"/>
          <c:extLst>
            <c:ext xmlns:c16="http://schemas.microsoft.com/office/drawing/2014/chart" uri="{C3380CC4-5D6E-409C-BE32-E72D297353CC}">
              <c16:uniqueId val="{00000003-DF7D-4343-998F-AFE2DD9DB1C9}"/>
            </c:ext>
          </c:extLst>
        </c:ser>
        <c:dLbls>
          <c:showLegendKey val="0"/>
          <c:showVal val="0"/>
          <c:showCatName val="0"/>
          <c:showSerName val="0"/>
          <c:showPercent val="0"/>
          <c:showBubbleSize val="0"/>
        </c:dLbls>
        <c:marker val="1"/>
        <c:smooth val="0"/>
        <c:axId val="310884992"/>
        <c:axId val="310582720"/>
      </c:lineChart>
      <c:catAx>
        <c:axId val="1719899647"/>
        <c:scaling>
          <c:orientation val="minMax"/>
        </c:scaling>
        <c:delete val="0"/>
        <c:axPos val="b"/>
        <c:numFmt formatCode="General" sourceLinked="1"/>
        <c:majorTickMark val="none"/>
        <c:minorTickMark val="none"/>
        <c:tickLblPos val="low"/>
        <c:spPr>
          <a:noFill/>
          <a:ln w="38100" cap="flat" cmpd="sng" algn="ctr">
            <a:solidFill>
              <a:schemeClr val="bg2"/>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445556399"/>
        <c:crosses val="autoZero"/>
        <c:auto val="1"/>
        <c:lblAlgn val="ctr"/>
        <c:lblOffset val="100"/>
        <c:noMultiLvlLbl val="0"/>
      </c:catAx>
      <c:valAx>
        <c:axId val="1445556399"/>
        <c:scaling>
          <c:orientation val="minMax"/>
          <c:max val="15"/>
          <c:min val="0"/>
        </c:scaling>
        <c:delete val="0"/>
        <c:axPos val="l"/>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US" sz="1050" b="1"/>
                  <a:t>Millions</a:t>
                </a:r>
              </a:p>
            </c:rich>
          </c:tx>
          <c:layout>
            <c:manualLayout>
              <c:xMode val="edge"/>
              <c:yMode val="edge"/>
              <c:x val="9.2275150877459463E-3"/>
              <c:y val="0.3847349081364828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quot;$&quot;#,##0" sourceLinked="0"/>
        <c:majorTickMark val="none"/>
        <c:minorTickMark val="none"/>
        <c:tickLblPos val="nextTo"/>
        <c:spPr>
          <a:noFill/>
          <a:ln w="38100">
            <a:solidFill>
              <a:schemeClr val="bg2"/>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719899647"/>
        <c:crosses val="autoZero"/>
        <c:crossBetween val="between"/>
        <c:majorUnit val="3"/>
      </c:valAx>
      <c:valAx>
        <c:axId val="310582720"/>
        <c:scaling>
          <c:orientation val="minMax"/>
          <c:max val="0.42"/>
          <c:min val="0.32"/>
        </c:scaling>
        <c:delete val="0"/>
        <c:axPos val="r"/>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US" sz="1050" b="1"/>
                  <a:t>Federal Estate Ta Rate</a:t>
                </a:r>
              </a:p>
            </c:rich>
          </c:tx>
          <c:layout>
            <c:manualLayout>
              <c:xMode val="edge"/>
              <c:yMode val="edge"/>
              <c:x val="0.96239331410146201"/>
              <c:y val="0.25942729658792651"/>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w="38100">
            <a:solidFill>
              <a:schemeClr val="bg2"/>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310884992"/>
        <c:crosses val="max"/>
        <c:crossBetween val="between"/>
      </c:valAx>
      <c:catAx>
        <c:axId val="310884992"/>
        <c:scaling>
          <c:orientation val="minMax"/>
        </c:scaling>
        <c:delete val="1"/>
        <c:axPos val="b"/>
        <c:numFmt formatCode="General" sourceLinked="1"/>
        <c:majorTickMark val="out"/>
        <c:minorTickMark val="none"/>
        <c:tickLblPos val="nextTo"/>
        <c:crossAx val="310582720"/>
        <c:crosses val="autoZero"/>
        <c:auto val="1"/>
        <c:lblAlgn val="ctr"/>
        <c:lblOffset val="100"/>
        <c:noMultiLvlLbl val="0"/>
      </c:catAx>
      <c:spPr>
        <a:noFill/>
        <a:ln>
          <a:noFill/>
        </a:ln>
        <a:effectLst/>
      </c:spPr>
    </c:plotArea>
    <c:legend>
      <c:legendPos val="b"/>
      <c:layout>
        <c:manualLayout>
          <c:xMode val="edge"/>
          <c:yMode val="edge"/>
          <c:x val="0.14002059724618149"/>
          <c:y val="0.92847034120734906"/>
          <c:w val="0.71995866328110636"/>
          <c:h val="6.152965879265091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3149_90696AD6.xml><?xml version="1.0" encoding="utf-8"?>
<p188:cmLst xmlns:a="http://schemas.openxmlformats.org/drawingml/2006/main" xmlns:r="http://schemas.openxmlformats.org/officeDocument/2006/relationships" xmlns:p188="http://schemas.microsoft.com/office/powerpoint/2018/8/main">
  <p188:cm id="{37F2E84F-015D-4C3B-ABB1-FD92BC1961C0}" authorId="{927EFAA4-5842-EB67-5A97-64DB3F1AA9C4}" status="resolved" created="2025-08-11T18:49:26.649" complete="100000">
    <pc:sldMkLst xmlns:pc="http://schemas.microsoft.com/office/powerpoint/2013/main/command">
      <pc:docMk/>
      <pc:sldMk cId="2422827734" sldId="12617"/>
    </pc:sldMkLst>
    <p188:txBody>
      <a:bodyPr/>
      <a:lstStyle/>
      <a:p>
        <a:r>
          <a:rPr lang="en-US"/>
          <a:t>Neil updated the Estate Planning  slide to include a few more strategies.</a:t>
        </a:r>
      </a:p>
    </p188:txBody>
  </p188:cm>
</p188:cmLst>
</file>

<file path=ppt/drawings/drawing1.xml><?xml version="1.0" encoding="utf-8"?>
<c:userShapes xmlns:c="http://schemas.openxmlformats.org/drawingml/2006/chart">
  <cdr:relSizeAnchor xmlns:cdr="http://schemas.openxmlformats.org/drawingml/2006/chartDrawing">
    <cdr:from>
      <cdr:x>0.10042</cdr:x>
      <cdr:y>0.10336</cdr:y>
    </cdr:from>
    <cdr:to>
      <cdr:x>0.9716</cdr:x>
      <cdr:y>0.46206</cdr:y>
    </cdr:to>
    <cdr:sp macro="" textlink="">
      <cdr:nvSpPr>
        <cdr:cNvPr id="2" name="Freeform 1">
          <a:extLst xmlns:a="http://schemas.openxmlformats.org/drawingml/2006/main">
            <a:ext uri="{FF2B5EF4-FFF2-40B4-BE49-F238E27FC236}">
              <a16:creationId xmlns:a16="http://schemas.microsoft.com/office/drawing/2014/main" id="{B51883F8-6CA7-C4E9-D9A2-2789252A1CB4}"/>
            </a:ext>
          </a:extLst>
        </cdr:cNvPr>
        <cdr:cNvSpPr/>
      </cdr:nvSpPr>
      <cdr:spPr>
        <a:xfrm xmlns:a="http://schemas.openxmlformats.org/drawingml/2006/main">
          <a:off x="814009" y="321269"/>
          <a:ext cx="7061527" cy="1114978"/>
        </a:xfrm>
        <a:custGeom xmlns:a="http://schemas.openxmlformats.org/drawingml/2006/main">
          <a:avLst/>
          <a:gdLst>
            <a:gd name="connsiteX0" fmla="*/ 0 w 7061527"/>
            <a:gd name="connsiteY0" fmla="*/ 1114978 h 1114978"/>
            <a:gd name="connsiteX1" fmla="*/ 1179871 w 7061527"/>
            <a:gd name="connsiteY1" fmla="*/ 985192 h 1114978"/>
            <a:gd name="connsiteX2" fmla="*/ 2418735 w 7061527"/>
            <a:gd name="connsiteY2" fmla="*/ 831809 h 1114978"/>
            <a:gd name="connsiteX3" fmla="*/ 3793285 w 7061527"/>
            <a:gd name="connsiteY3" fmla="*/ 619432 h 1114978"/>
            <a:gd name="connsiteX4" fmla="*/ 4984954 w 7061527"/>
            <a:gd name="connsiteY4" fmla="*/ 424754 h 1114978"/>
            <a:gd name="connsiteX5" fmla="*/ 6253316 w 7061527"/>
            <a:gd name="connsiteY5" fmla="*/ 176981 h 1114978"/>
            <a:gd name="connsiteX6" fmla="*/ 7061527 w 7061527"/>
            <a:gd name="connsiteY6" fmla="*/ 0 h 111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61527" h="1114978">
              <a:moveTo>
                <a:pt x="0" y="1114978"/>
              </a:moveTo>
              <a:lnTo>
                <a:pt x="1179871" y="985192"/>
              </a:lnTo>
              <a:lnTo>
                <a:pt x="2418735" y="831809"/>
              </a:lnTo>
              <a:lnTo>
                <a:pt x="3793285" y="619432"/>
              </a:lnTo>
              <a:lnTo>
                <a:pt x="4984954" y="424754"/>
              </a:lnTo>
              <a:lnTo>
                <a:pt x="6253316" y="176981"/>
              </a:lnTo>
              <a:lnTo>
                <a:pt x="7061527" y="0"/>
              </a:lnTo>
            </a:path>
          </a:pathLst>
        </a:custGeom>
        <a:noFill xmlns:a="http://schemas.openxmlformats.org/drawingml/2006/main"/>
        <a:ln xmlns:a="http://schemas.openxmlformats.org/drawingml/2006/main" w="19050">
          <a:solidFill>
            <a:schemeClr val="tx1"/>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kern="1200" dirty="0"/>
        </a:p>
      </cdr:txBody>
    </cdr:sp>
  </cdr:relSizeAnchor>
  <cdr:relSizeAnchor xmlns:cdr="http://schemas.openxmlformats.org/drawingml/2006/chartDrawing">
    <cdr:from>
      <cdr:x>0.10042</cdr:x>
      <cdr:y>0.45827</cdr:y>
    </cdr:from>
    <cdr:to>
      <cdr:x>0.9716</cdr:x>
      <cdr:y>0.62718</cdr:y>
    </cdr:to>
    <cdr:sp macro="" textlink="">
      <cdr:nvSpPr>
        <cdr:cNvPr id="3" name="Freeform 2">
          <a:extLst xmlns:a="http://schemas.openxmlformats.org/drawingml/2006/main">
            <a:ext uri="{FF2B5EF4-FFF2-40B4-BE49-F238E27FC236}">
              <a16:creationId xmlns:a16="http://schemas.microsoft.com/office/drawing/2014/main" id="{6C46206F-2206-750B-8431-024645D88704}"/>
            </a:ext>
          </a:extLst>
        </cdr:cNvPr>
        <cdr:cNvSpPr/>
      </cdr:nvSpPr>
      <cdr:spPr>
        <a:xfrm xmlns:a="http://schemas.openxmlformats.org/drawingml/2006/main">
          <a:off x="814009" y="1424448"/>
          <a:ext cx="7061527" cy="525043"/>
        </a:xfrm>
        <a:custGeom xmlns:a="http://schemas.openxmlformats.org/drawingml/2006/main">
          <a:avLst/>
          <a:gdLst>
            <a:gd name="connsiteX0" fmla="*/ 0 w 7061527"/>
            <a:gd name="connsiteY0" fmla="*/ 525043 h 525043"/>
            <a:gd name="connsiteX1" fmla="*/ 1929089 w 7061527"/>
            <a:gd name="connsiteY1" fmla="*/ 424754 h 525043"/>
            <a:gd name="connsiteX2" fmla="*/ 3816882 w 7061527"/>
            <a:gd name="connsiteY2" fmla="*/ 289069 h 525043"/>
            <a:gd name="connsiteX3" fmla="*/ 5675179 w 7061527"/>
            <a:gd name="connsiteY3" fmla="*/ 135686 h 525043"/>
            <a:gd name="connsiteX4" fmla="*/ 7061527 w 7061527"/>
            <a:gd name="connsiteY4" fmla="*/ 0 h 525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1527" h="525043">
              <a:moveTo>
                <a:pt x="0" y="525043"/>
              </a:moveTo>
              <a:lnTo>
                <a:pt x="1929089" y="424754"/>
              </a:lnTo>
              <a:lnTo>
                <a:pt x="3816882" y="289069"/>
              </a:lnTo>
              <a:lnTo>
                <a:pt x="5675179" y="135686"/>
              </a:lnTo>
              <a:lnTo>
                <a:pt x="7061527" y="0"/>
              </a:lnTo>
            </a:path>
          </a:pathLst>
        </a:custGeom>
        <a:noFill xmlns:a="http://schemas.openxmlformats.org/drawingml/2006/main"/>
        <a:ln xmlns:a="http://schemas.openxmlformats.org/drawingml/2006/main" w="19050">
          <a:solidFill>
            <a:schemeClr val="accent2"/>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kern="1200"/>
        </a:p>
      </cdr:txBody>
    </cdr:sp>
  </cdr:relSizeAnchor>
</c:userShapes>
</file>

<file path=ppt/drawings/drawing2.xml><?xml version="1.0" encoding="utf-8"?>
<c:userShapes xmlns:c="http://schemas.openxmlformats.org/drawingml/2006/chart">
  <cdr:relSizeAnchor xmlns:cdr="http://schemas.openxmlformats.org/drawingml/2006/chartDrawing">
    <cdr:from>
      <cdr:x>0.10042</cdr:x>
      <cdr:y>0.10336</cdr:y>
    </cdr:from>
    <cdr:to>
      <cdr:x>0.9716</cdr:x>
      <cdr:y>0.46206</cdr:y>
    </cdr:to>
    <cdr:sp macro="" textlink="">
      <cdr:nvSpPr>
        <cdr:cNvPr id="2" name="Freeform 1">
          <a:extLst xmlns:a="http://schemas.openxmlformats.org/drawingml/2006/main">
            <a:ext uri="{FF2B5EF4-FFF2-40B4-BE49-F238E27FC236}">
              <a16:creationId xmlns:a16="http://schemas.microsoft.com/office/drawing/2014/main" id="{B51883F8-6CA7-C4E9-D9A2-2789252A1CB4}"/>
            </a:ext>
          </a:extLst>
        </cdr:cNvPr>
        <cdr:cNvSpPr/>
      </cdr:nvSpPr>
      <cdr:spPr>
        <a:xfrm xmlns:a="http://schemas.openxmlformats.org/drawingml/2006/main">
          <a:off x="814009" y="321269"/>
          <a:ext cx="7061527" cy="1114978"/>
        </a:xfrm>
        <a:custGeom xmlns:a="http://schemas.openxmlformats.org/drawingml/2006/main">
          <a:avLst/>
          <a:gdLst>
            <a:gd name="connsiteX0" fmla="*/ 0 w 7061527"/>
            <a:gd name="connsiteY0" fmla="*/ 1114978 h 1114978"/>
            <a:gd name="connsiteX1" fmla="*/ 1179871 w 7061527"/>
            <a:gd name="connsiteY1" fmla="*/ 985192 h 1114978"/>
            <a:gd name="connsiteX2" fmla="*/ 2418735 w 7061527"/>
            <a:gd name="connsiteY2" fmla="*/ 831809 h 1114978"/>
            <a:gd name="connsiteX3" fmla="*/ 3793285 w 7061527"/>
            <a:gd name="connsiteY3" fmla="*/ 619432 h 1114978"/>
            <a:gd name="connsiteX4" fmla="*/ 4984954 w 7061527"/>
            <a:gd name="connsiteY4" fmla="*/ 424754 h 1114978"/>
            <a:gd name="connsiteX5" fmla="*/ 6253316 w 7061527"/>
            <a:gd name="connsiteY5" fmla="*/ 176981 h 1114978"/>
            <a:gd name="connsiteX6" fmla="*/ 7061527 w 7061527"/>
            <a:gd name="connsiteY6" fmla="*/ 0 h 111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61527" h="1114978">
              <a:moveTo>
                <a:pt x="0" y="1114978"/>
              </a:moveTo>
              <a:lnTo>
                <a:pt x="1179871" y="985192"/>
              </a:lnTo>
              <a:lnTo>
                <a:pt x="2418735" y="831809"/>
              </a:lnTo>
              <a:lnTo>
                <a:pt x="3793285" y="619432"/>
              </a:lnTo>
              <a:lnTo>
                <a:pt x="4984954" y="424754"/>
              </a:lnTo>
              <a:lnTo>
                <a:pt x="6253316" y="176981"/>
              </a:lnTo>
              <a:lnTo>
                <a:pt x="7061527" y="0"/>
              </a:lnTo>
            </a:path>
          </a:pathLst>
        </a:custGeom>
        <a:noFill xmlns:a="http://schemas.openxmlformats.org/drawingml/2006/main"/>
        <a:ln xmlns:a="http://schemas.openxmlformats.org/drawingml/2006/main" w="19050">
          <a:solidFill>
            <a:schemeClr val="tx1"/>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kern="1200"/>
        </a:p>
      </cdr:txBody>
    </cdr:sp>
  </cdr:relSizeAnchor>
  <cdr:relSizeAnchor xmlns:cdr="http://schemas.openxmlformats.org/drawingml/2006/chartDrawing">
    <cdr:from>
      <cdr:x>0.10042</cdr:x>
      <cdr:y>0.45827</cdr:y>
    </cdr:from>
    <cdr:to>
      <cdr:x>0.9716</cdr:x>
      <cdr:y>0.62718</cdr:y>
    </cdr:to>
    <cdr:sp macro="" textlink="">
      <cdr:nvSpPr>
        <cdr:cNvPr id="3" name="Freeform 2">
          <a:extLst xmlns:a="http://schemas.openxmlformats.org/drawingml/2006/main">
            <a:ext uri="{FF2B5EF4-FFF2-40B4-BE49-F238E27FC236}">
              <a16:creationId xmlns:a16="http://schemas.microsoft.com/office/drawing/2014/main" id="{6C46206F-2206-750B-8431-024645D88704}"/>
            </a:ext>
          </a:extLst>
        </cdr:cNvPr>
        <cdr:cNvSpPr/>
      </cdr:nvSpPr>
      <cdr:spPr>
        <a:xfrm xmlns:a="http://schemas.openxmlformats.org/drawingml/2006/main">
          <a:off x="813982" y="1424452"/>
          <a:ext cx="7061589" cy="525027"/>
        </a:xfrm>
        <a:custGeom xmlns:a="http://schemas.openxmlformats.org/drawingml/2006/main">
          <a:avLst/>
          <a:gdLst>
            <a:gd name="connsiteX0" fmla="*/ 0 w 7061527"/>
            <a:gd name="connsiteY0" fmla="*/ 525043 h 525043"/>
            <a:gd name="connsiteX1" fmla="*/ 1929089 w 7061527"/>
            <a:gd name="connsiteY1" fmla="*/ 424754 h 525043"/>
            <a:gd name="connsiteX2" fmla="*/ 3816882 w 7061527"/>
            <a:gd name="connsiteY2" fmla="*/ 289069 h 525043"/>
            <a:gd name="connsiteX3" fmla="*/ 5675179 w 7061527"/>
            <a:gd name="connsiteY3" fmla="*/ 135686 h 525043"/>
            <a:gd name="connsiteX4" fmla="*/ 7061527 w 7061527"/>
            <a:gd name="connsiteY4" fmla="*/ 0 h 525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1527" h="525043">
              <a:moveTo>
                <a:pt x="0" y="525043"/>
              </a:moveTo>
              <a:lnTo>
                <a:pt x="1929089" y="424754"/>
              </a:lnTo>
              <a:lnTo>
                <a:pt x="3816882" y="289069"/>
              </a:lnTo>
              <a:lnTo>
                <a:pt x="5675179" y="135686"/>
              </a:lnTo>
              <a:lnTo>
                <a:pt x="7061527" y="0"/>
              </a:lnTo>
            </a:path>
          </a:pathLst>
        </a:custGeom>
        <a:noFill xmlns:a="http://schemas.openxmlformats.org/drawingml/2006/main"/>
        <a:ln xmlns:a="http://schemas.openxmlformats.org/drawingml/2006/main" w="19050">
          <a:solidFill>
            <a:schemeClr val="accent2"/>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kern="12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5B50C1-1F20-FA40-8E35-0C3A8B9D5D13}" type="datetimeFigureOut">
              <a:rPr lang="en-US" smtClean="0"/>
              <a:t>8/11/2025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3FC7BD-1ECA-F543-883D-5FC7B528C77F}" type="slidenum">
              <a:rPr lang="en-US" smtClean="0"/>
              <a:t>‹#›</a:t>
            </a:fld>
            <a:endParaRPr lang="en-US" dirty="0"/>
          </a:p>
        </p:txBody>
      </p:sp>
    </p:spTree>
    <p:extLst>
      <p:ext uri="{BB962C8B-B14F-4D97-AF65-F5344CB8AC3E}">
        <p14:creationId xmlns:p14="http://schemas.microsoft.com/office/powerpoint/2010/main" val="2653806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biggest groups – </a:t>
            </a:r>
            <a:r>
              <a:rPr lang="en-US" dirty="0" err="1"/>
              <a:t>Srs</a:t>
            </a:r>
            <a:r>
              <a:rPr lang="en-US" dirty="0"/>
              <a:t> 65 to 75 / Estate between $7.5 to $15M $15M to $30M / Small Business Owner </a:t>
            </a:r>
          </a:p>
        </p:txBody>
      </p:sp>
      <p:sp>
        <p:nvSpPr>
          <p:cNvPr id="4" name="Slide Number Placeholder 3"/>
          <p:cNvSpPr>
            <a:spLocks noGrp="1"/>
          </p:cNvSpPr>
          <p:nvPr>
            <p:ph type="sldNum" sz="quarter" idx="5"/>
          </p:nvPr>
        </p:nvSpPr>
        <p:spPr/>
        <p:txBody>
          <a:bodyPr/>
          <a:lstStyle/>
          <a:p>
            <a:fld id="{B53FC7BD-1ECA-F543-883D-5FC7B528C77F}" type="slidenum">
              <a:rPr lang="en-US" smtClean="0"/>
              <a:t>4</a:t>
            </a:fld>
            <a:endParaRPr lang="en-US" dirty="0"/>
          </a:p>
        </p:txBody>
      </p:sp>
    </p:spTree>
    <p:extLst>
      <p:ext uri="{BB962C8B-B14F-4D97-AF65-F5344CB8AC3E}">
        <p14:creationId xmlns:p14="http://schemas.microsoft.com/office/powerpoint/2010/main" val="2608714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92D1F-8885-ECC4-AA57-DE9C3ED864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08984E-BEE6-E852-3FF6-C5984148D3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F739BD-F601-EADE-10A7-1728C7CD7B30}"/>
              </a:ext>
            </a:extLst>
          </p:cNvPr>
          <p:cNvSpPr>
            <a:spLocks noGrp="1"/>
          </p:cNvSpPr>
          <p:nvPr>
            <p:ph type="body" idx="1"/>
          </p:nvPr>
        </p:nvSpPr>
        <p:spPr/>
        <p:txBody>
          <a:bodyPr/>
          <a:lstStyle/>
          <a:p>
            <a:r>
              <a:rPr lang="en-US" dirty="0"/>
              <a:t>Acknowledge ho </a:t>
            </a:r>
            <a:r>
              <a:rPr lang="en-US" dirty="0" err="1"/>
              <a:t>wmuch</a:t>
            </a:r>
            <a:r>
              <a:rPr lang="en-US" dirty="0"/>
              <a:t> has changed </a:t>
            </a:r>
            <a:br>
              <a:rPr lang="en-US" dirty="0"/>
            </a:br>
            <a:r>
              <a:rPr lang="en-US" dirty="0"/>
              <a:t>Tax Reform that was </a:t>
            </a:r>
            <a:r>
              <a:rPr lang="en-US" dirty="0" err="1"/>
              <a:t>significatnio</a:t>
            </a:r>
            <a:r>
              <a:rPr lang="en-US" dirty="0"/>
              <a:t> and then really biggest change to retirement planning and plans in the last 30 years </a:t>
            </a:r>
          </a:p>
          <a:p>
            <a:r>
              <a:rPr lang="en-US" dirty="0"/>
              <a:t>#1 important UHNW – other phase outs – retirees and lower income years </a:t>
            </a:r>
          </a:p>
        </p:txBody>
      </p:sp>
      <p:sp>
        <p:nvSpPr>
          <p:cNvPr id="4" name="Slide Number Placeholder 3">
            <a:extLst>
              <a:ext uri="{FF2B5EF4-FFF2-40B4-BE49-F238E27FC236}">
                <a16:creationId xmlns:a16="http://schemas.microsoft.com/office/drawing/2014/main" id="{E34AD8AC-E190-CD55-8D88-532BF840D2C6}"/>
              </a:ext>
            </a:extLst>
          </p:cNvPr>
          <p:cNvSpPr>
            <a:spLocks noGrp="1"/>
          </p:cNvSpPr>
          <p:nvPr>
            <p:ph type="sldNum" sz="quarter" idx="5"/>
          </p:nvPr>
        </p:nvSpPr>
        <p:spPr/>
        <p:txBody>
          <a:bodyPr/>
          <a:lstStyle/>
          <a:p>
            <a:fld id="{B53FC7BD-1ECA-F543-883D-5FC7B528C77F}" type="slidenum">
              <a:rPr lang="en-US" smtClean="0"/>
              <a:t>5</a:t>
            </a:fld>
            <a:endParaRPr lang="en-US" dirty="0"/>
          </a:p>
        </p:txBody>
      </p:sp>
    </p:spTree>
    <p:extLst>
      <p:ext uri="{BB962C8B-B14F-4D97-AF65-F5344CB8AC3E}">
        <p14:creationId xmlns:p14="http://schemas.microsoft.com/office/powerpoint/2010/main" val="3041838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important UHNW – other phase outs – retirees and lower income years </a:t>
            </a:r>
          </a:p>
        </p:txBody>
      </p:sp>
      <p:sp>
        <p:nvSpPr>
          <p:cNvPr id="4" name="Slide Number Placeholder 3"/>
          <p:cNvSpPr>
            <a:spLocks noGrp="1"/>
          </p:cNvSpPr>
          <p:nvPr>
            <p:ph type="sldNum" sz="quarter" idx="5"/>
          </p:nvPr>
        </p:nvSpPr>
        <p:spPr/>
        <p:txBody>
          <a:bodyPr/>
          <a:lstStyle/>
          <a:p>
            <a:fld id="{B53FC7BD-1ECA-F543-883D-5FC7B528C77F}" type="slidenum">
              <a:rPr lang="en-US" smtClean="0"/>
              <a:t>8</a:t>
            </a:fld>
            <a:endParaRPr lang="en-US" dirty="0"/>
          </a:p>
        </p:txBody>
      </p:sp>
    </p:spTree>
    <p:extLst>
      <p:ext uri="{BB962C8B-B14F-4D97-AF65-F5344CB8AC3E}">
        <p14:creationId xmlns:p14="http://schemas.microsoft.com/office/powerpoint/2010/main" val="1301827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Less incentive to accelerate income prior to 2026</a:t>
            </a:r>
          </a:p>
        </p:txBody>
      </p:sp>
      <p:sp>
        <p:nvSpPr>
          <p:cNvPr id="4" name="Slide Number Placeholder 3"/>
          <p:cNvSpPr>
            <a:spLocks noGrp="1"/>
          </p:cNvSpPr>
          <p:nvPr>
            <p:ph type="sldNum" sz="quarter" idx="5"/>
          </p:nvPr>
        </p:nvSpPr>
        <p:spPr/>
        <p:txBody>
          <a:bodyPr/>
          <a:lstStyle/>
          <a:p>
            <a:fld id="{B53FC7BD-1ECA-F543-883D-5FC7B528C77F}" type="slidenum">
              <a:rPr lang="en-US" smtClean="0"/>
              <a:t>9</a:t>
            </a:fld>
            <a:endParaRPr lang="en-US" dirty="0"/>
          </a:p>
        </p:txBody>
      </p:sp>
    </p:spTree>
    <p:extLst>
      <p:ext uri="{BB962C8B-B14F-4D97-AF65-F5344CB8AC3E}">
        <p14:creationId xmlns:p14="http://schemas.microsoft.com/office/powerpoint/2010/main" val="241535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3FC7BD-1ECA-F543-883D-5FC7B528C77F}" type="slidenum">
              <a:rPr lang="en-US" smtClean="0"/>
              <a:t>24</a:t>
            </a:fld>
            <a:endParaRPr lang="en-US" dirty="0"/>
          </a:p>
        </p:txBody>
      </p:sp>
    </p:spTree>
    <p:extLst>
      <p:ext uri="{BB962C8B-B14F-4D97-AF65-F5344CB8AC3E}">
        <p14:creationId xmlns:p14="http://schemas.microsoft.com/office/powerpoint/2010/main" val="17083851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Private market investments</a:t>
            </a:r>
            <a:br>
              <a:rPr lang="en-US" dirty="0"/>
            </a:br>
            <a:r>
              <a:rPr lang="en-US" dirty="0"/>
              <a:t>Front load Donor Advised Fund</a:t>
            </a:r>
            <a:br>
              <a:rPr lang="en-US" dirty="0"/>
            </a:br>
            <a:r>
              <a:rPr lang="en-US" dirty="0"/>
              <a:t>Appreciated Securities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B53FC7BD-1ECA-F543-883D-5FC7B528C77F}" type="slidenum">
              <a:rPr lang="en-US" smtClean="0"/>
              <a:t>25</a:t>
            </a:fld>
            <a:endParaRPr lang="en-US" dirty="0"/>
          </a:p>
        </p:txBody>
      </p:sp>
    </p:spTree>
    <p:extLst>
      <p:ext uri="{BB962C8B-B14F-4D97-AF65-F5344CB8AC3E}">
        <p14:creationId xmlns:p14="http://schemas.microsoft.com/office/powerpoint/2010/main" val="35413645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3FC7BD-1ECA-F543-883D-5FC7B528C77F}" type="slidenum">
              <a:rPr lang="en-US" smtClean="0"/>
              <a:t>26</a:t>
            </a:fld>
            <a:endParaRPr lang="en-US" dirty="0"/>
          </a:p>
        </p:txBody>
      </p:sp>
    </p:spTree>
    <p:extLst>
      <p:ext uri="{BB962C8B-B14F-4D97-AF65-F5344CB8AC3E}">
        <p14:creationId xmlns:p14="http://schemas.microsoft.com/office/powerpoint/2010/main" val="4031854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3FC7BD-1ECA-F543-883D-5FC7B528C77F}" type="slidenum">
              <a:rPr lang="en-US" smtClean="0"/>
              <a:t>27</a:t>
            </a:fld>
            <a:endParaRPr lang="en-US" dirty="0"/>
          </a:p>
        </p:txBody>
      </p:sp>
    </p:spTree>
    <p:extLst>
      <p:ext uri="{BB962C8B-B14F-4D97-AF65-F5344CB8AC3E}">
        <p14:creationId xmlns:p14="http://schemas.microsoft.com/office/powerpoint/2010/main" val="36205139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3.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7.png"/><Relationship Id="rId4" Type="http://schemas.openxmlformats.org/officeDocument/2006/relationships/image" Target="../media/image29.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7BAB8D8-7254-C002-4F2C-FCC842F21583}"/>
              </a:ext>
            </a:extLst>
          </p:cNvPr>
          <p:cNvPicPr>
            <a:picLocks noChangeAspect="1"/>
          </p:cNvPicPr>
          <p:nvPr userDrawn="1"/>
        </p:nvPicPr>
        <p:blipFill>
          <a:blip r:embed="rId2"/>
          <a:srcRect b="24861"/>
          <a:stretch/>
        </p:blipFill>
        <p:spPr>
          <a:xfrm>
            <a:off x="0" y="0"/>
            <a:ext cx="12192000" cy="6858000"/>
          </a:xfrm>
          <a:prstGeom prst="rect">
            <a:avLst/>
          </a:prstGeom>
        </p:spPr>
      </p:pic>
      <p:sp>
        <p:nvSpPr>
          <p:cNvPr id="4" name="Footer Placeholder 3">
            <a:extLst>
              <a:ext uri="{FF2B5EF4-FFF2-40B4-BE49-F238E27FC236}">
                <a16:creationId xmlns:a16="http://schemas.microsoft.com/office/drawing/2014/main" id="{6ACB5093-55FC-0448-F02D-594C2D218460}"/>
              </a:ext>
            </a:extLst>
          </p:cNvPr>
          <p:cNvSpPr>
            <a:spLocks noGrp="1"/>
          </p:cNvSpPr>
          <p:nvPr>
            <p:ph type="ftr" sz="quarter" idx="15"/>
          </p:nvPr>
        </p:nvSpPr>
        <p:spPr/>
        <p:txBody>
          <a:bodyPr/>
          <a:lstStyle>
            <a:lvl1pPr>
              <a:defRPr>
                <a:solidFill>
                  <a:schemeClr val="bg1"/>
                </a:solidFill>
              </a:defRPr>
            </a:lvl1pPr>
          </a:lstStyle>
          <a:p>
            <a:r>
              <a:rPr lang="en-US" dirty="0"/>
              <a:t>PLEASE REFER TO CONTENT DISCLOSURES AT THE END OF THIS PRESENTATION.</a:t>
            </a:r>
          </a:p>
        </p:txBody>
      </p:sp>
      <p:sp>
        <p:nvSpPr>
          <p:cNvPr id="5" name="Slide Number Placeholder 4">
            <a:extLst>
              <a:ext uri="{FF2B5EF4-FFF2-40B4-BE49-F238E27FC236}">
                <a16:creationId xmlns:a16="http://schemas.microsoft.com/office/drawing/2014/main" id="{6148408B-0FEB-6B97-2331-6940833AC2EE}"/>
              </a:ext>
            </a:extLst>
          </p:cNvPr>
          <p:cNvSpPr>
            <a:spLocks noGrp="1"/>
          </p:cNvSpPr>
          <p:nvPr>
            <p:ph type="sldNum" sz="quarter" idx="16"/>
          </p:nvPr>
        </p:nvSpPr>
        <p:spPr/>
        <p:txBody>
          <a:bodyPr/>
          <a:lstStyle>
            <a:lvl1pPr>
              <a:defRPr>
                <a:solidFill>
                  <a:schemeClr val="bg1"/>
                </a:solidFill>
              </a:defRPr>
            </a:lvl1pPr>
          </a:lstStyle>
          <a:p>
            <a:fld id="{AB0A2F5B-9D58-954B-BE2D-971097BC211C}" type="slidenum">
              <a:rPr lang="en-US" smtClean="0"/>
              <a:pPr/>
              <a:t>‹#›</a:t>
            </a:fld>
            <a:endParaRPr lang="en-US" dirty="0"/>
          </a:p>
        </p:txBody>
      </p:sp>
      <p:pic>
        <p:nvPicPr>
          <p:cNvPr id="6" name="Graphic 5">
            <a:extLst>
              <a:ext uri="{FF2B5EF4-FFF2-40B4-BE49-F238E27FC236}">
                <a16:creationId xmlns:a16="http://schemas.microsoft.com/office/drawing/2014/main" id="{1AAEBFCE-33F0-BF32-BD54-D955C1FDB330}"/>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2315"/>
            <a:ext cx="1396183" cy="220765"/>
          </a:xfrm>
          <a:prstGeom prst="rect">
            <a:avLst/>
          </a:prstGeom>
        </p:spPr>
      </p:pic>
      <p:sp>
        <p:nvSpPr>
          <p:cNvPr id="7" name="Content Placeholder 2">
            <a:extLst>
              <a:ext uri="{FF2B5EF4-FFF2-40B4-BE49-F238E27FC236}">
                <a16:creationId xmlns:a16="http://schemas.microsoft.com/office/drawing/2014/main" id="{E62FA4FF-D34F-2272-DD0C-F2A61A32A4F9}"/>
              </a:ext>
            </a:extLst>
          </p:cNvPr>
          <p:cNvSpPr>
            <a:spLocks noGrp="1"/>
          </p:cNvSpPr>
          <p:nvPr>
            <p:ph idx="17" hasCustomPrompt="1"/>
          </p:nvPr>
        </p:nvSpPr>
        <p:spPr>
          <a:xfrm>
            <a:off x="653845" y="6188017"/>
            <a:ext cx="10890457" cy="365760"/>
          </a:xfrm>
        </p:spPr>
        <p:txBody>
          <a:bodyPr anchor="ctr">
            <a:noAutofit/>
          </a:bodyPr>
          <a:lstStyle>
            <a:lvl1pPr marL="0" indent="0" algn="r">
              <a:spcBef>
                <a:spcPts val="0"/>
              </a:spcBef>
              <a:buNone/>
              <a:defRPr sz="1100" b="0" i="0" baseline="0">
                <a:solidFill>
                  <a:schemeClr val="bg1"/>
                </a:solidFill>
                <a:latin typeface="Aptos" panose="020B0004020202020204" pitchFamily="34" charset="0"/>
                <a:cs typeface="Arial" panose="020B0604020202020204" pitchFamily="34" charset="0"/>
              </a:defRPr>
            </a:lvl1pPr>
          </a:lstStyle>
          <a:p>
            <a:pPr>
              <a:lnSpc>
                <a:spcPct val="100000"/>
              </a:lnSpc>
            </a:pPr>
            <a:r>
              <a:rPr lang="en-US" dirty="0"/>
              <a:t>Prepared for: XXXXXXXXX</a:t>
            </a:r>
          </a:p>
          <a:p>
            <a:pPr>
              <a:lnSpc>
                <a:spcPct val="100000"/>
              </a:lnSpc>
            </a:pPr>
            <a:r>
              <a:rPr lang="en-US" dirty="0"/>
              <a:t>Month XX, 20XX</a:t>
            </a:r>
          </a:p>
        </p:txBody>
      </p:sp>
      <p:sp>
        <p:nvSpPr>
          <p:cNvPr id="10" name="Title 1">
            <a:extLst>
              <a:ext uri="{FF2B5EF4-FFF2-40B4-BE49-F238E27FC236}">
                <a16:creationId xmlns:a16="http://schemas.microsoft.com/office/drawing/2014/main" id="{C7CBE236-1A2A-C48E-5BD2-8C22F446B706}"/>
              </a:ext>
            </a:extLst>
          </p:cNvPr>
          <p:cNvSpPr>
            <a:spLocks noGrp="1"/>
          </p:cNvSpPr>
          <p:nvPr>
            <p:ph type="ctrTitle" hasCustomPrompt="1"/>
          </p:nvPr>
        </p:nvSpPr>
        <p:spPr>
          <a:xfrm>
            <a:off x="653845" y="2946237"/>
            <a:ext cx="10890457" cy="541238"/>
          </a:xfrm>
          <a:prstGeom prst="rect">
            <a:avLst/>
          </a:prstGeom>
        </p:spPr>
        <p:txBody>
          <a:bodyPr vert="horz" lIns="91440" tIns="45720" rIns="91440" bIns="45720" rtlCol="0" anchor="t">
            <a:noAutofit/>
          </a:bodyPr>
          <a:lstStyle>
            <a:lvl1pPr>
              <a:defRPr lang="en-US" sz="3200" dirty="0">
                <a:solidFill>
                  <a:schemeClr val="bg1"/>
                </a:solidFill>
              </a:defRPr>
            </a:lvl1pPr>
          </a:lstStyle>
          <a:p>
            <a:pPr lvl="0"/>
            <a:r>
              <a:rPr lang="en-US" dirty="0"/>
              <a:t>Divider Slide</a:t>
            </a:r>
          </a:p>
        </p:txBody>
      </p:sp>
      <p:sp>
        <p:nvSpPr>
          <p:cNvPr id="11" name="Content Placeholder 2">
            <a:extLst>
              <a:ext uri="{FF2B5EF4-FFF2-40B4-BE49-F238E27FC236}">
                <a16:creationId xmlns:a16="http://schemas.microsoft.com/office/drawing/2014/main" id="{E6625BAB-CDF9-8362-EA1F-C454ADD487F4}"/>
              </a:ext>
            </a:extLst>
          </p:cNvPr>
          <p:cNvSpPr>
            <a:spLocks noGrp="1"/>
          </p:cNvSpPr>
          <p:nvPr>
            <p:ph idx="14" hasCustomPrompt="1"/>
          </p:nvPr>
        </p:nvSpPr>
        <p:spPr>
          <a:xfrm>
            <a:off x="653845" y="2700542"/>
            <a:ext cx="10890457" cy="242648"/>
          </a:xfrm>
        </p:spPr>
        <p:txBody>
          <a:bodyPr anchor="b">
            <a:noAutofit/>
          </a:bodyPr>
          <a:lstStyle>
            <a:lvl1pPr marL="0" indent="0" algn="l">
              <a:buNone/>
              <a:defRPr sz="1600" b="0" i="0" baseline="0">
                <a:solidFill>
                  <a:schemeClr val="bg1"/>
                </a:solidFill>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spTree>
    <p:extLst>
      <p:ext uri="{BB962C8B-B14F-4D97-AF65-F5344CB8AC3E}">
        <p14:creationId xmlns:p14="http://schemas.microsoft.com/office/powerpoint/2010/main" val="3474669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5">
    <p:spTree>
      <p:nvGrpSpPr>
        <p:cNvPr id="1" name=""/>
        <p:cNvGrpSpPr/>
        <p:nvPr/>
      </p:nvGrpSpPr>
      <p:grpSpPr>
        <a:xfrm>
          <a:off x="0" y="0"/>
          <a:ext cx="0" cy="0"/>
          <a:chOff x="0" y="0"/>
          <a:chExt cx="0" cy="0"/>
        </a:xfrm>
      </p:grpSpPr>
      <p:pic>
        <p:nvPicPr>
          <p:cNvPr id="9" name="Picture 8" descr="A close up of a painting&#10;&#10;Description automatically generated">
            <a:extLst>
              <a:ext uri="{FF2B5EF4-FFF2-40B4-BE49-F238E27FC236}">
                <a16:creationId xmlns:a16="http://schemas.microsoft.com/office/drawing/2014/main" id="{A90F2972-4287-BF3C-4210-1F50EA6F3647}"/>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23000"/>
                    </a14:imgEffect>
                  </a14:imgLayer>
                </a14:imgProps>
              </a:ext>
              <a:ext uri="{28A0092B-C50C-407E-A947-70E740481C1C}">
                <a14:useLocalDpi xmlns:a14="http://schemas.microsoft.com/office/drawing/2010/main"/>
              </a:ext>
            </a:extLst>
          </a:blip>
          <a:srcRect/>
          <a:stretch/>
        </p:blipFill>
        <p:spPr>
          <a:xfrm rot="10800000">
            <a:off x="0" y="5200651"/>
            <a:ext cx="12203624" cy="1657349"/>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dirty="0"/>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27C437C7-A3C0-C0CC-CCEB-2B08063AE333}"/>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5" name="Content Placeholder 2">
            <a:extLst>
              <a:ext uri="{FF2B5EF4-FFF2-40B4-BE49-F238E27FC236}">
                <a16:creationId xmlns:a16="http://schemas.microsoft.com/office/drawing/2014/main" id="{65EB3AD5-BB75-314D-DC6D-8BDCE3996B8B}"/>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3" name="Graphic 2">
            <a:extLst>
              <a:ext uri="{FF2B5EF4-FFF2-40B4-BE49-F238E27FC236}">
                <a16:creationId xmlns:a16="http://schemas.microsoft.com/office/drawing/2014/main" id="{E10B05B7-433E-1491-717A-66D49C2F011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1815119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6">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E43959D-E1AD-6AC1-C4EC-F742B8BA42C5}"/>
              </a:ext>
            </a:extLst>
          </p:cNvPr>
          <p:cNvPicPr>
            <a:picLocks noChangeAspect="1"/>
          </p:cNvPicPr>
          <p:nvPr userDrawn="1"/>
        </p:nvPicPr>
        <p:blipFill>
          <a:blip r:embed="rId2"/>
          <a:srcRect l="380" t="17778" r="380" b="17778"/>
          <a:stretch/>
        </p:blipFill>
        <p:spPr>
          <a:xfrm>
            <a:off x="0" y="5200656"/>
            <a:ext cx="12192000" cy="1657344"/>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dirty="0"/>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4F089714-BE17-DDB0-04F9-C365CB3E5DC7}"/>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5" name="Content Placeholder 2">
            <a:extLst>
              <a:ext uri="{FF2B5EF4-FFF2-40B4-BE49-F238E27FC236}">
                <a16:creationId xmlns:a16="http://schemas.microsoft.com/office/drawing/2014/main" id="{21A7CB25-A179-F446-44AB-55F9444FB919}"/>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b="0" dirty="0" err="1"/>
              <a:t>Subheadline</a:t>
            </a:r>
            <a:endParaRPr lang="en-US" dirty="0"/>
          </a:p>
        </p:txBody>
      </p:sp>
      <p:pic>
        <p:nvPicPr>
          <p:cNvPr id="3" name="Graphic 2">
            <a:extLst>
              <a:ext uri="{FF2B5EF4-FFF2-40B4-BE49-F238E27FC236}">
                <a16:creationId xmlns:a16="http://schemas.microsoft.com/office/drawing/2014/main" id="{68935038-DA62-3556-459A-0BB598E53992}"/>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5472078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7">
    <p:spTree>
      <p:nvGrpSpPr>
        <p:cNvPr id="1" name=""/>
        <p:cNvGrpSpPr/>
        <p:nvPr/>
      </p:nvGrpSpPr>
      <p:grpSpPr>
        <a:xfrm>
          <a:off x="0" y="0"/>
          <a:ext cx="0" cy="0"/>
          <a:chOff x="0" y="0"/>
          <a:chExt cx="0" cy="0"/>
        </a:xfrm>
      </p:grpSpPr>
      <p:pic>
        <p:nvPicPr>
          <p:cNvPr id="9" name="Picture 8" descr="A close-up of a river&#10;&#10;Description automatically generated">
            <a:extLst>
              <a:ext uri="{FF2B5EF4-FFF2-40B4-BE49-F238E27FC236}">
                <a16:creationId xmlns:a16="http://schemas.microsoft.com/office/drawing/2014/main" id="{1874901D-AF5A-6C52-C55F-2B2E3AEFD7C1}"/>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25000"/>
                    </a14:imgEffect>
                  </a14:imgLayer>
                </a14:imgProps>
              </a:ext>
              <a:ext uri="{28A0092B-C50C-407E-A947-70E740481C1C}">
                <a14:useLocalDpi xmlns:a14="http://schemas.microsoft.com/office/drawing/2010/main"/>
              </a:ext>
            </a:extLst>
          </a:blip>
          <a:srcRect/>
          <a:stretch/>
        </p:blipFill>
        <p:spPr>
          <a:xfrm flipH="1">
            <a:off x="0" y="5200656"/>
            <a:ext cx="12192000" cy="1657344"/>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dirty="0"/>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FDAD96CB-821A-86DF-F03A-15D922F60AB2}"/>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545362"/>
            <a:ext cx="1396183" cy="220765"/>
          </a:xfrm>
          <a:prstGeom prst="rect">
            <a:avLst/>
          </a:prstGeom>
        </p:spPr>
      </p:pic>
      <p:sp>
        <p:nvSpPr>
          <p:cNvPr id="2" name="Title 1">
            <a:extLst>
              <a:ext uri="{FF2B5EF4-FFF2-40B4-BE49-F238E27FC236}">
                <a16:creationId xmlns:a16="http://schemas.microsoft.com/office/drawing/2014/main" id="{E9C90D70-8A98-76FE-87BF-15A65B34BB5A}"/>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5" name="Content Placeholder 2">
            <a:extLst>
              <a:ext uri="{FF2B5EF4-FFF2-40B4-BE49-F238E27FC236}">
                <a16:creationId xmlns:a16="http://schemas.microsoft.com/office/drawing/2014/main" id="{89644C13-AB4E-3721-1D85-3A558376EBDB}"/>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spTree>
    <p:extLst>
      <p:ext uri="{BB962C8B-B14F-4D97-AF65-F5344CB8AC3E}">
        <p14:creationId xmlns:p14="http://schemas.microsoft.com/office/powerpoint/2010/main" val="13158574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8">
    <p:spTree>
      <p:nvGrpSpPr>
        <p:cNvPr id="1" name=""/>
        <p:cNvGrpSpPr/>
        <p:nvPr/>
      </p:nvGrpSpPr>
      <p:grpSpPr>
        <a:xfrm>
          <a:off x="0" y="0"/>
          <a:ext cx="0" cy="0"/>
          <a:chOff x="0" y="0"/>
          <a:chExt cx="0" cy="0"/>
        </a:xfrm>
      </p:grpSpPr>
      <p:pic>
        <p:nvPicPr>
          <p:cNvPr id="5" name="Picture 4" descr="A close up of a fire&#10;&#10;Description automatically generated">
            <a:extLst>
              <a:ext uri="{FF2B5EF4-FFF2-40B4-BE49-F238E27FC236}">
                <a16:creationId xmlns:a16="http://schemas.microsoft.com/office/drawing/2014/main" id="{5B06C82D-694F-D4BD-288C-8E0B65AF58C0}"/>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27000"/>
                    </a14:imgEffect>
                  </a14:imgLayer>
                </a14:imgProps>
              </a:ext>
              <a:ext uri="{28A0092B-C50C-407E-A947-70E740481C1C}">
                <a14:useLocalDpi xmlns:a14="http://schemas.microsoft.com/office/drawing/2010/main"/>
              </a:ext>
            </a:extLst>
          </a:blip>
          <a:srcRect/>
          <a:stretch/>
        </p:blipFill>
        <p:spPr>
          <a:xfrm>
            <a:off x="-1" y="5200656"/>
            <a:ext cx="12191999" cy="1657344"/>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dirty="0"/>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sp>
        <p:nvSpPr>
          <p:cNvPr id="6" name="Title 1">
            <a:extLst>
              <a:ext uri="{FF2B5EF4-FFF2-40B4-BE49-F238E27FC236}">
                <a16:creationId xmlns:a16="http://schemas.microsoft.com/office/drawing/2014/main" id="{2F3068C4-5F87-883E-7942-4D7135375A8B}"/>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9" name="Content Placeholder 2">
            <a:extLst>
              <a:ext uri="{FF2B5EF4-FFF2-40B4-BE49-F238E27FC236}">
                <a16:creationId xmlns:a16="http://schemas.microsoft.com/office/drawing/2014/main" id="{18325C57-23BC-6A10-1B46-731661B73CD0}"/>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2" name="Graphic 1">
            <a:extLst>
              <a:ext uri="{FF2B5EF4-FFF2-40B4-BE49-F238E27FC236}">
                <a16:creationId xmlns:a16="http://schemas.microsoft.com/office/drawing/2014/main" id="{F1DD622C-2F31-57D4-1935-5F73D7D38D17}"/>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2151827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9">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CF7A1A-143B-C2DE-5AD7-05A00EB63BE3}"/>
              </a:ext>
            </a:extLst>
          </p:cNvPr>
          <p:cNvPicPr>
            <a:picLocks noChangeAspect="1"/>
          </p:cNvPicPr>
          <p:nvPr userDrawn="1"/>
        </p:nvPicPr>
        <p:blipFill>
          <a:blip r:embed="rId2"/>
          <a:srcRect t="15" b="15"/>
          <a:stretch/>
        </p:blipFill>
        <p:spPr>
          <a:xfrm>
            <a:off x="0" y="-1"/>
            <a:ext cx="12192000" cy="6858001"/>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dirty="0"/>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A39E546F-BBE9-E5F0-A8DC-BEF276751733}"/>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2315"/>
            <a:ext cx="1396183" cy="220765"/>
          </a:xfrm>
          <a:prstGeom prst="rect">
            <a:avLst/>
          </a:prstGeom>
        </p:spPr>
      </p:pic>
      <p:sp>
        <p:nvSpPr>
          <p:cNvPr id="9" name="Title 1">
            <a:extLst>
              <a:ext uri="{FF2B5EF4-FFF2-40B4-BE49-F238E27FC236}">
                <a16:creationId xmlns:a16="http://schemas.microsoft.com/office/drawing/2014/main" id="{3010E40F-D7EB-D4CC-3AC2-594E5E7389D9}"/>
              </a:ext>
            </a:extLst>
          </p:cNvPr>
          <p:cNvSpPr>
            <a:spLocks noGrp="1"/>
          </p:cNvSpPr>
          <p:nvPr>
            <p:ph type="ctrTitle" hasCustomPrompt="1"/>
          </p:nvPr>
        </p:nvSpPr>
        <p:spPr>
          <a:xfrm>
            <a:off x="653845" y="3181677"/>
            <a:ext cx="10890457" cy="762000"/>
          </a:xfrm>
          <a:prstGeom prst="rect">
            <a:avLst/>
          </a:prstGeom>
        </p:spPr>
        <p:txBody>
          <a:bodyPr vert="horz" lIns="91440" tIns="45720" rIns="91440" bIns="45720" rtlCol="0" anchor="t">
            <a:noAutofit/>
          </a:bodyPr>
          <a:lstStyle>
            <a:lvl1pPr>
              <a:defRPr lang="en-US" sz="3200" dirty="0">
                <a:solidFill>
                  <a:schemeClr val="bg1"/>
                </a:solidFill>
              </a:defRPr>
            </a:lvl1pPr>
          </a:lstStyle>
          <a:p>
            <a:pPr lvl="0"/>
            <a:r>
              <a:rPr lang="en-US" dirty="0"/>
              <a:t>Divider Slide</a:t>
            </a:r>
          </a:p>
        </p:txBody>
      </p:sp>
      <p:sp>
        <p:nvSpPr>
          <p:cNvPr id="12" name="Content Placeholder 2">
            <a:extLst>
              <a:ext uri="{FF2B5EF4-FFF2-40B4-BE49-F238E27FC236}">
                <a16:creationId xmlns:a16="http://schemas.microsoft.com/office/drawing/2014/main" id="{CCC30D19-EC4F-187D-40C2-F46B20A41111}"/>
              </a:ext>
            </a:extLst>
          </p:cNvPr>
          <p:cNvSpPr>
            <a:spLocks noGrp="1"/>
          </p:cNvSpPr>
          <p:nvPr>
            <p:ph idx="14" hasCustomPrompt="1"/>
          </p:nvPr>
        </p:nvSpPr>
        <p:spPr>
          <a:xfrm>
            <a:off x="653845" y="2935982"/>
            <a:ext cx="10890457" cy="242648"/>
          </a:xfrm>
        </p:spPr>
        <p:txBody>
          <a:bodyPr anchor="b">
            <a:noAutofit/>
          </a:bodyPr>
          <a:lstStyle>
            <a:lvl1pPr marL="0" indent="0" algn="l">
              <a:buNone/>
              <a:defRPr sz="1600" b="0" i="0" baseline="0">
                <a:solidFill>
                  <a:schemeClr val="bg1"/>
                </a:solidFill>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spTree>
    <p:extLst>
      <p:ext uri="{BB962C8B-B14F-4D97-AF65-F5344CB8AC3E}">
        <p14:creationId xmlns:p14="http://schemas.microsoft.com/office/powerpoint/2010/main" val="8053682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ection Header 10">
    <p:bg>
      <p:bgPr>
        <a:solidFill>
          <a:schemeClr val="tx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2E046BE-8A0B-1E64-CAE5-BD0447A149A7}"/>
              </a:ext>
            </a:extLst>
          </p:cNvPr>
          <p:cNvSpPr>
            <a:spLocks noGrp="1"/>
          </p:cNvSpPr>
          <p:nvPr>
            <p:ph type="ctrTitle" hasCustomPrompt="1"/>
          </p:nvPr>
        </p:nvSpPr>
        <p:spPr>
          <a:xfrm>
            <a:off x="653845" y="3181677"/>
            <a:ext cx="10890457" cy="762000"/>
          </a:xfrm>
          <a:prstGeom prst="rect">
            <a:avLst/>
          </a:prstGeom>
        </p:spPr>
        <p:txBody>
          <a:bodyPr vert="horz" lIns="91440" tIns="45720" rIns="91440" bIns="45720" rtlCol="0" anchor="t">
            <a:noAutofit/>
          </a:bodyPr>
          <a:lstStyle>
            <a:lvl1pPr>
              <a:defRPr lang="en-US" sz="3200" dirty="0">
                <a:solidFill>
                  <a:schemeClr val="bg1"/>
                </a:solidFill>
              </a:defRPr>
            </a:lvl1pPr>
          </a:lstStyle>
          <a:p>
            <a:pPr lvl="0"/>
            <a:r>
              <a:rPr lang="en-US" dirty="0"/>
              <a:t>Divider Slide</a:t>
            </a:r>
          </a:p>
        </p:txBody>
      </p:sp>
      <p:sp>
        <p:nvSpPr>
          <p:cNvPr id="11" name="Content Placeholder 2">
            <a:extLst>
              <a:ext uri="{FF2B5EF4-FFF2-40B4-BE49-F238E27FC236}">
                <a16:creationId xmlns:a16="http://schemas.microsoft.com/office/drawing/2014/main" id="{155DEF63-75E7-DFE7-8261-573F6D774763}"/>
              </a:ext>
            </a:extLst>
          </p:cNvPr>
          <p:cNvSpPr>
            <a:spLocks noGrp="1"/>
          </p:cNvSpPr>
          <p:nvPr>
            <p:ph idx="14" hasCustomPrompt="1"/>
          </p:nvPr>
        </p:nvSpPr>
        <p:spPr>
          <a:xfrm>
            <a:off x="653845" y="2935982"/>
            <a:ext cx="10890457" cy="242648"/>
          </a:xfrm>
        </p:spPr>
        <p:txBody>
          <a:bodyPr anchor="b">
            <a:noAutofit/>
          </a:bodyPr>
          <a:lstStyle>
            <a:lvl1pPr marL="0" indent="0" algn="l">
              <a:buNone/>
              <a:defRPr sz="1600" b="0" i="0" baseline="0">
                <a:solidFill>
                  <a:schemeClr val="bg1"/>
                </a:solidFill>
                <a:latin typeface="Aptos Light" panose="020B0004020202020204" pitchFamily="34" charset="0"/>
                <a:cs typeface="Arial" panose="020B0604020202020204" pitchFamily="34" charset="0"/>
              </a:defRPr>
            </a:lvl1pPr>
          </a:lstStyle>
          <a:p>
            <a:pPr>
              <a:lnSpc>
                <a:spcPct val="100000"/>
              </a:lnSpc>
            </a:pPr>
            <a:r>
              <a:rPr lang="en-US" b="0" dirty="0" err="1"/>
              <a:t>Subheadline</a:t>
            </a:r>
            <a:endParaRPr lang="en-US" dirty="0"/>
          </a:p>
        </p:txBody>
      </p:sp>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dirty="0"/>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2" name="Graphic 1">
            <a:extLst>
              <a:ext uri="{FF2B5EF4-FFF2-40B4-BE49-F238E27FC236}">
                <a16:creationId xmlns:a16="http://schemas.microsoft.com/office/drawing/2014/main" id="{4D13D5DE-64B9-5219-12D9-8233796A883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60818" y="542315"/>
            <a:ext cx="1396183" cy="220765"/>
          </a:xfrm>
          <a:prstGeom prst="rect">
            <a:avLst/>
          </a:prstGeom>
        </p:spPr>
      </p:pic>
    </p:spTree>
    <p:extLst>
      <p:ext uri="{BB962C8B-B14F-4D97-AF65-F5344CB8AC3E}">
        <p14:creationId xmlns:p14="http://schemas.microsoft.com/office/powerpoint/2010/main" val="22792628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descr="A aerial view of a desert&#10;&#10;Description automatically generated">
            <a:extLst>
              <a:ext uri="{FF2B5EF4-FFF2-40B4-BE49-F238E27FC236}">
                <a16:creationId xmlns:a16="http://schemas.microsoft.com/office/drawing/2014/main" id="{C1DD94FA-A2DD-AFE3-A204-3174BB012E40}"/>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9000"/>
                    </a14:imgEffect>
                  </a14:imgLayer>
                </a14:imgProps>
              </a:ext>
              <a:ext uri="{28A0092B-C50C-407E-A947-70E740481C1C}">
                <a14:useLocalDpi xmlns:a14="http://schemas.microsoft.com/office/drawing/2010/main"/>
              </a:ext>
            </a:extLst>
          </a:blip>
          <a:srcRect/>
          <a:stretch/>
        </p:blipFill>
        <p:spPr>
          <a:xfrm rot="5400000">
            <a:off x="5257802" y="-76199"/>
            <a:ext cx="1676399" cy="12192000"/>
          </a:xfrm>
          <a:prstGeom prst="rect">
            <a:avLst/>
          </a:prstGeom>
        </p:spPr>
      </p:pic>
      <p:sp>
        <p:nvSpPr>
          <p:cNvPr id="10" name="Title 1">
            <a:extLst>
              <a:ext uri="{FF2B5EF4-FFF2-40B4-BE49-F238E27FC236}">
                <a16:creationId xmlns:a16="http://schemas.microsoft.com/office/drawing/2014/main" id="{22E046BE-8A0B-1E64-CAE5-BD0447A149A7}"/>
              </a:ext>
            </a:extLst>
          </p:cNvPr>
          <p:cNvSpPr>
            <a:spLocks noGrp="1"/>
          </p:cNvSpPr>
          <p:nvPr>
            <p:ph type="ctrTitle" hasCustomPrompt="1"/>
          </p:nvPr>
        </p:nvSpPr>
        <p:spPr>
          <a:xfrm>
            <a:off x="653844" y="2670048"/>
            <a:ext cx="10775339" cy="762000"/>
          </a:xfrm>
          <a:prstGeom prst="rect">
            <a:avLst/>
          </a:prstGeom>
        </p:spPr>
        <p:txBody>
          <a:bodyPr vert="horz" lIns="91440" tIns="45720" rIns="91440" bIns="45720" rtlCol="0" anchor="t">
            <a:noAutofit/>
          </a:bodyPr>
          <a:lstStyle>
            <a:lvl1pPr>
              <a:defRPr lang="en-US" sz="3600" dirty="0"/>
            </a:lvl1pPr>
          </a:lstStyle>
          <a:p>
            <a:pPr lvl="0"/>
            <a:r>
              <a:rPr lang="en-US" dirty="0"/>
              <a:t>Thank You</a:t>
            </a:r>
          </a:p>
        </p:txBody>
      </p:sp>
      <p:sp>
        <p:nvSpPr>
          <p:cNvPr id="11" name="Content Placeholder 2">
            <a:extLst>
              <a:ext uri="{FF2B5EF4-FFF2-40B4-BE49-F238E27FC236}">
                <a16:creationId xmlns:a16="http://schemas.microsoft.com/office/drawing/2014/main" id="{155DEF63-75E7-DFE7-8261-573F6D774763}"/>
              </a:ext>
            </a:extLst>
          </p:cNvPr>
          <p:cNvSpPr>
            <a:spLocks noGrp="1"/>
          </p:cNvSpPr>
          <p:nvPr>
            <p:ph idx="14" hasCustomPrompt="1"/>
          </p:nvPr>
        </p:nvSpPr>
        <p:spPr>
          <a:xfrm>
            <a:off x="653844" y="2423160"/>
            <a:ext cx="10775339"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dirty="0"/>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2" name="Graphic 1">
            <a:extLst>
              <a:ext uri="{FF2B5EF4-FFF2-40B4-BE49-F238E27FC236}">
                <a16:creationId xmlns:a16="http://schemas.microsoft.com/office/drawing/2014/main" id="{F04BB61D-5229-6229-F089-33289ED732A0}"/>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27156307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53846" y="1790701"/>
            <a:ext cx="10903158" cy="3810000"/>
          </a:xfrm>
        </p:spPr>
        <p:txBody>
          <a:bodyPr/>
          <a:lstStyle>
            <a:lvl1pPr>
              <a:defRPr sz="1400"/>
            </a:lvl1pPr>
            <a:lvl2pPr marL="517525" indent="-117475">
              <a:tabLst/>
              <a:defRPr sz="1200"/>
            </a:lvl2pPr>
            <a:lvl3pPr>
              <a:defRPr sz="1100"/>
            </a:lvl3pPr>
            <a:lvl4pPr>
              <a:defRPr sz="105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dirty="0"/>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10" name="Text Placeholder 9">
            <a:extLst>
              <a:ext uri="{FF2B5EF4-FFF2-40B4-BE49-F238E27FC236}">
                <a16:creationId xmlns:a16="http://schemas.microsoft.com/office/drawing/2014/main" id="{5085762D-CC59-A30F-DB01-7D3117295816}"/>
              </a:ext>
            </a:extLst>
          </p:cNvPr>
          <p:cNvSpPr>
            <a:spLocks noGrp="1"/>
          </p:cNvSpPr>
          <p:nvPr>
            <p:ph type="body" sz="quarter" idx="12" hasCustomPrompt="1"/>
          </p:nvPr>
        </p:nvSpPr>
        <p:spPr>
          <a:xfrm>
            <a:off x="665164" y="5829300"/>
            <a:ext cx="10891837" cy="228600"/>
          </a:xfrm>
        </p:spPr>
        <p:txBody>
          <a:bodyPr vert="horz" lIns="91440" tIns="45720" rIns="91440" bIns="45720" rtlCol="0" anchor="b"/>
          <a:lstStyle>
            <a:lvl1pPr marL="0" indent="0">
              <a:buNone/>
              <a:defRPr lang="en-US" sz="800" b="0" i="0" smtClean="0">
                <a:latin typeface="Aptos" panose="020B0004020202020204" pitchFamily="34" charset="0"/>
                <a:cs typeface="Arial" panose="020B0604020202020204" pitchFamily="34" charset="0"/>
              </a:defRPr>
            </a:lvl1pPr>
            <a:lvl2pPr marL="177403" indent="0">
              <a:buNone/>
              <a:defRPr lang="en-US" sz="1350" smtClean="0"/>
            </a:lvl2pPr>
            <a:lvl3pPr>
              <a:defRPr lang="en-US" sz="1350" smtClean="0"/>
            </a:lvl3pPr>
            <a:lvl4pPr>
              <a:defRPr lang="en-US" sz="1350" smtClean="0"/>
            </a:lvl4pPr>
            <a:lvl5pPr>
              <a:defRPr lang="en-US" sz="1350"/>
            </a:lvl5pPr>
          </a:lstStyle>
          <a:p>
            <a:pPr marL="0" lvl="0" defTabSz="342900"/>
            <a:r>
              <a:rPr lang="en-US" dirty="0"/>
              <a:t>Insert source here. Text will not be visible in final presentation unless populated.</a:t>
            </a:r>
          </a:p>
        </p:txBody>
      </p:sp>
      <p:sp>
        <p:nvSpPr>
          <p:cNvPr id="5" name="Text Placeholder 4">
            <a:extLst>
              <a:ext uri="{FF2B5EF4-FFF2-40B4-BE49-F238E27FC236}">
                <a16:creationId xmlns:a16="http://schemas.microsoft.com/office/drawing/2014/main" id="{49319975-16A4-B565-F020-A714B1681112}"/>
              </a:ext>
            </a:extLst>
          </p:cNvPr>
          <p:cNvSpPr>
            <a:spLocks noGrp="1"/>
          </p:cNvSpPr>
          <p:nvPr>
            <p:ph type="body" sz="quarter" idx="13"/>
          </p:nvPr>
        </p:nvSpPr>
        <p:spPr>
          <a:xfrm>
            <a:off x="658368" y="1261872"/>
            <a:ext cx="10928349" cy="315407"/>
          </a:xfrm>
        </p:spPr>
        <p:txBody>
          <a:bodyPr anchor="t">
            <a:spAutoFit/>
          </a:bodyPr>
          <a:lstStyle>
            <a:lvl1pPr marL="0" indent="0">
              <a:buFont typeface="Arial" panose="020B0604020202020204" pitchFamily="34" charset="0"/>
              <a:buNone/>
              <a:defRPr sz="1600" b="0" i="0">
                <a:latin typeface="Aptos Light" panose="020B0004020202020204" pitchFamily="34" charset="0"/>
              </a:defRPr>
            </a:lvl1pPr>
            <a:lvl2pPr marL="183357" indent="0">
              <a:buNone/>
              <a:defRPr b="1"/>
            </a:lvl2pPr>
            <a:lvl3pPr marL="340519" indent="0">
              <a:buNone/>
              <a:defRPr b="1"/>
            </a:lvl3pPr>
            <a:lvl4pPr marL="515541" indent="0">
              <a:buNone/>
              <a:defRPr b="1"/>
            </a:lvl4pPr>
            <a:lvl5pPr marL="689372" indent="0">
              <a:buNone/>
              <a:defRPr b="1"/>
            </a:lvl5pPr>
          </a:lstStyle>
          <a:p>
            <a:pPr lvl="0"/>
            <a:r>
              <a:rPr lang="en-US" dirty="0"/>
              <a:t>Click to edit Master text styles</a:t>
            </a:r>
          </a:p>
        </p:txBody>
      </p:sp>
    </p:spTree>
    <p:extLst>
      <p:ext uri="{BB962C8B-B14F-4D97-AF65-F5344CB8AC3E}">
        <p14:creationId xmlns:p14="http://schemas.microsoft.com/office/powerpoint/2010/main" val="767675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53846" y="1790701"/>
            <a:ext cx="10903158" cy="3810000"/>
          </a:xfrm>
        </p:spPr>
        <p:txBody>
          <a:bodyPr/>
          <a:lstStyle>
            <a:lvl1pPr>
              <a:defRPr sz="1400"/>
            </a:lvl1pPr>
            <a:lvl2pPr marL="517525" indent="-117475">
              <a:tabLst/>
              <a:defRPr sz="1200"/>
            </a:lvl2pPr>
            <a:lvl3pPr>
              <a:defRPr sz="1100"/>
            </a:lvl3pPr>
            <a:lvl4pPr>
              <a:defRPr sz="105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dirty="0"/>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10" name="Text Placeholder 9">
            <a:extLst>
              <a:ext uri="{FF2B5EF4-FFF2-40B4-BE49-F238E27FC236}">
                <a16:creationId xmlns:a16="http://schemas.microsoft.com/office/drawing/2014/main" id="{5085762D-CC59-A30F-DB01-7D3117295816}"/>
              </a:ext>
            </a:extLst>
          </p:cNvPr>
          <p:cNvSpPr>
            <a:spLocks noGrp="1"/>
          </p:cNvSpPr>
          <p:nvPr>
            <p:ph type="body" sz="quarter" idx="12" hasCustomPrompt="1"/>
          </p:nvPr>
        </p:nvSpPr>
        <p:spPr>
          <a:xfrm>
            <a:off x="665164" y="5829300"/>
            <a:ext cx="10891837" cy="228600"/>
          </a:xfrm>
        </p:spPr>
        <p:txBody>
          <a:bodyPr vert="horz" lIns="91440" tIns="45720" rIns="91440" bIns="45720" rtlCol="0" anchor="b"/>
          <a:lstStyle>
            <a:lvl1pPr marL="0" indent="0">
              <a:buNone/>
              <a:defRPr lang="en-US" sz="800" b="0" i="0" smtClean="0">
                <a:latin typeface="Aptos" panose="020B0004020202020204" pitchFamily="34" charset="0"/>
                <a:cs typeface="Arial" panose="020B0604020202020204" pitchFamily="34" charset="0"/>
              </a:defRPr>
            </a:lvl1pPr>
            <a:lvl2pPr marL="177403" indent="0">
              <a:buNone/>
              <a:defRPr lang="en-US" sz="1350" smtClean="0"/>
            </a:lvl2pPr>
            <a:lvl3pPr>
              <a:defRPr lang="en-US" sz="1350" smtClean="0"/>
            </a:lvl3pPr>
            <a:lvl4pPr>
              <a:defRPr lang="en-US" sz="1350" smtClean="0"/>
            </a:lvl4pPr>
            <a:lvl5pPr>
              <a:defRPr lang="en-US" sz="1350"/>
            </a:lvl5pPr>
          </a:lstStyle>
          <a:p>
            <a:pPr marL="0" lvl="0" defTabSz="342900"/>
            <a:r>
              <a:rPr lang="en-US" dirty="0"/>
              <a:t>Insert source here. Text will not be visible in final presentation unless populated.</a:t>
            </a:r>
          </a:p>
        </p:txBody>
      </p:sp>
      <p:sp>
        <p:nvSpPr>
          <p:cNvPr id="5" name="Text Placeholder 4">
            <a:extLst>
              <a:ext uri="{FF2B5EF4-FFF2-40B4-BE49-F238E27FC236}">
                <a16:creationId xmlns:a16="http://schemas.microsoft.com/office/drawing/2014/main" id="{49319975-16A4-B565-F020-A714B1681112}"/>
              </a:ext>
            </a:extLst>
          </p:cNvPr>
          <p:cNvSpPr>
            <a:spLocks noGrp="1"/>
          </p:cNvSpPr>
          <p:nvPr>
            <p:ph type="body" sz="quarter" idx="13"/>
          </p:nvPr>
        </p:nvSpPr>
        <p:spPr>
          <a:xfrm>
            <a:off x="658368" y="1261872"/>
            <a:ext cx="10928349" cy="315407"/>
          </a:xfrm>
        </p:spPr>
        <p:txBody>
          <a:bodyPr anchor="t">
            <a:spAutoFit/>
          </a:bodyPr>
          <a:lstStyle>
            <a:lvl1pPr marL="0" indent="0">
              <a:buFont typeface="Arial" panose="020B0604020202020204" pitchFamily="34" charset="0"/>
              <a:buNone/>
              <a:defRPr sz="1600" b="0" i="0">
                <a:latin typeface="Aptos Light" panose="020B0004020202020204" pitchFamily="34" charset="0"/>
              </a:defRPr>
            </a:lvl1pPr>
            <a:lvl2pPr marL="183357" indent="0">
              <a:buNone/>
              <a:defRPr b="1"/>
            </a:lvl2pPr>
            <a:lvl3pPr marL="340519" indent="0">
              <a:buNone/>
              <a:defRPr b="1"/>
            </a:lvl3pPr>
            <a:lvl4pPr marL="515541" indent="0">
              <a:buNone/>
              <a:defRPr b="1"/>
            </a:lvl4pPr>
            <a:lvl5pPr marL="689372" indent="0">
              <a:buNone/>
              <a:defRPr b="1"/>
            </a:lvl5pPr>
          </a:lstStyle>
          <a:p>
            <a:pPr lvl="0"/>
            <a:r>
              <a:rPr lang="en-US" dirty="0"/>
              <a:t>Click to edit Master text styles</a:t>
            </a:r>
          </a:p>
        </p:txBody>
      </p:sp>
      <p:sp>
        <p:nvSpPr>
          <p:cNvPr id="4" name="Rectangle 3">
            <a:extLst>
              <a:ext uri="{FF2B5EF4-FFF2-40B4-BE49-F238E27FC236}">
                <a16:creationId xmlns:a16="http://schemas.microsoft.com/office/drawing/2014/main" id="{7D5DF780-04A3-0F1F-7B05-44EA059DA92A}"/>
              </a:ext>
            </a:extLst>
          </p:cNvPr>
          <p:cNvSpPr/>
          <p:nvPr userDrawn="1"/>
        </p:nvSpPr>
        <p:spPr>
          <a:xfrm>
            <a:off x="6096000" y="5686"/>
            <a:ext cx="6096000" cy="6852313"/>
          </a:xfrm>
          <a:prstGeom prst="rect">
            <a:avLst/>
          </a:prstGeom>
          <a:solidFill>
            <a:schemeClr val="bg2">
              <a:lumMod val="40000"/>
              <a:lumOff val="60000"/>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en-US" sz="1050" dirty="0">
              <a:solidFill>
                <a:schemeClr val="tx1"/>
              </a:solidFill>
            </a:endParaRPr>
          </a:p>
        </p:txBody>
      </p:sp>
      <p:pic>
        <p:nvPicPr>
          <p:cNvPr id="6" name="Graphic 5">
            <a:extLst>
              <a:ext uri="{FF2B5EF4-FFF2-40B4-BE49-F238E27FC236}">
                <a16:creationId xmlns:a16="http://schemas.microsoft.com/office/drawing/2014/main" id="{B5131D2F-66E9-61A4-0350-421F18C4EAD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42855" y="6387093"/>
            <a:ext cx="1030123" cy="162883"/>
          </a:xfrm>
          <a:prstGeom prst="rect">
            <a:avLst/>
          </a:prstGeom>
        </p:spPr>
      </p:pic>
    </p:spTree>
    <p:extLst>
      <p:ext uri="{BB962C8B-B14F-4D97-AF65-F5344CB8AC3E}">
        <p14:creationId xmlns:p14="http://schemas.microsoft.com/office/powerpoint/2010/main" val="31594169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hoto Background">
    <p:spTree>
      <p:nvGrpSpPr>
        <p:cNvPr id="1" name=""/>
        <p:cNvGrpSpPr/>
        <p:nvPr/>
      </p:nvGrpSpPr>
      <p:grpSpPr>
        <a:xfrm>
          <a:off x="0" y="0"/>
          <a:ext cx="0" cy="0"/>
          <a:chOff x="0" y="0"/>
          <a:chExt cx="0" cy="0"/>
        </a:xfrm>
      </p:grpSpPr>
      <p:pic>
        <p:nvPicPr>
          <p:cNvPr id="11" name="Picture 10" descr="A close-up of a blue and white landscape&#10;&#10;Description automatically generated">
            <a:extLst>
              <a:ext uri="{FF2B5EF4-FFF2-40B4-BE49-F238E27FC236}">
                <a16:creationId xmlns:a16="http://schemas.microsoft.com/office/drawing/2014/main" id="{065D51D4-DC38-7D9E-1101-65238789D1FD}"/>
              </a:ext>
            </a:extLst>
          </p:cNvPr>
          <p:cNvPicPr>
            <a:picLocks noChangeAspect="1"/>
          </p:cNvPicPr>
          <p:nvPr userDrawn="1"/>
        </p:nvPicPr>
        <p:blipFill>
          <a:blip r:embed="rId2"/>
          <a:srcRect l="13229" t="1662" r="13157" b="98"/>
          <a:stretch/>
        </p:blipFill>
        <p:spPr>
          <a:xfrm rot="5400000">
            <a:off x="2666998" y="-2667002"/>
            <a:ext cx="6858004" cy="12192003"/>
          </a:xfrm>
          <a:prstGeom prst="rect">
            <a:avLst/>
          </a:prstGeom>
        </p:spPr>
      </p:pic>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lvl1pPr>
              <a:defRPr>
                <a:solidFill>
                  <a:schemeClr val="bg1"/>
                </a:solidFill>
              </a:defRPr>
            </a:lvl1pPr>
          </a:lstStyle>
          <a:p>
            <a:r>
              <a:rPr lang="en-US" dirty="0"/>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lvl1pPr>
              <a:defRPr>
                <a:solidFill>
                  <a:schemeClr val="bg1"/>
                </a:solidFill>
              </a:defRPr>
            </a:lvl1pPr>
          </a:lstStyle>
          <a:p>
            <a:fld id="{AB0A2F5B-9D58-954B-BE2D-971097BC211C}" type="slidenum">
              <a:rPr lang="en-US" smtClean="0"/>
              <a:pPr/>
              <a:t>‹#›</a:t>
            </a:fld>
            <a:endParaRPr lang="en-US" dirty="0"/>
          </a:p>
        </p:txBody>
      </p:sp>
      <p:sp>
        <p:nvSpPr>
          <p:cNvPr id="10" name="Text Placeholder 9">
            <a:extLst>
              <a:ext uri="{FF2B5EF4-FFF2-40B4-BE49-F238E27FC236}">
                <a16:creationId xmlns:a16="http://schemas.microsoft.com/office/drawing/2014/main" id="{5085762D-CC59-A30F-DB01-7D3117295816}"/>
              </a:ext>
            </a:extLst>
          </p:cNvPr>
          <p:cNvSpPr>
            <a:spLocks noGrp="1"/>
          </p:cNvSpPr>
          <p:nvPr>
            <p:ph type="body" sz="quarter" idx="12" hasCustomPrompt="1"/>
          </p:nvPr>
        </p:nvSpPr>
        <p:spPr>
          <a:xfrm>
            <a:off x="665164" y="5829300"/>
            <a:ext cx="10891837" cy="228600"/>
          </a:xfrm>
        </p:spPr>
        <p:txBody>
          <a:bodyPr vert="horz" lIns="91440" tIns="45720" rIns="91440" bIns="45720" rtlCol="0" anchor="b"/>
          <a:lstStyle>
            <a:lvl1pPr marL="0" indent="0">
              <a:buNone/>
              <a:defRPr lang="en-US" sz="800" b="0" i="0" smtClean="0">
                <a:solidFill>
                  <a:schemeClr val="bg1"/>
                </a:solidFill>
                <a:latin typeface="Aptos" panose="020B0004020202020204" pitchFamily="34" charset="0"/>
                <a:cs typeface="Arial" panose="020B0604020202020204" pitchFamily="34" charset="0"/>
              </a:defRPr>
            </a:lvl1pPr>
            <a:lvl2pPr marL="177403" indent="0">
              <a:buNone/>
              <a:defRPr lang="en-US" sz="1350" smtClean="0"/>
            </a:lvl2pPr>
            <a:lvl3pPr>
              <a:defRPr lang="en-US" sz="1350" smtClean="0"/>
            </a:lvl3pPr>
            <a:lvl4pPr>
              <a:defRPr lang="en-US" sz="1350" smtClean="0"/>
            </a:lvl4pPr>
            <a:lvl5pPr>
              <a:defRPr lang="en-US" sz="1350"/>
            </a:lvl5pPr>
          </a:lstStyle>
          <a:p>
            <a:pPr marL="0" lvl="0" defTabSz="342900"/>
            <a:r>
              <a:rPr lang="en-US" dirty="0"/>
              <a:t>Insert source here. Text will not be visible in final presentation unless populated.</a:t>
            </a:r>
          </a:p>
        </p:txBody>
      </p:sp>
      <p:sp>
        <p:nvSpPr>
          <p:cNvPr id="5" name="Text Placeholder 4">
            <a:extLst>
              <a:ext uri="{FF2B5EF4-FFF2-40B4-BE49-F238E27FC236}">
                <a16:creationId xmlns:a16="http://schemas.microsoft.com/office/drawing/2014/main" id="{49319975-16A4-B565-F020-A714B1681112}"/>
              </a:ext>
            </a:extLst>
          </p:cNvPr>
          <p:cNvSpPr>
            <a:spLocks noGrp="1"/>
          </p:cNvSpPr>
          <p:nvPr>
            <p:ph type="body" sz="quarter" idx="13"/>
          </p:nvPr>
        </p:nvSpPr>
        <p:spPr>
          <a:xfrm>
            <a:off x="658369" y="3061111"/>
            <a:ext cx="6774942" cy="370743"/>
          </a:xfrm>
        </p:spPr>
        <p:txBody>
          <a:bodyPr wrap="square" anchor="t">
            <a:spAutoFit/>
          </a:bodyPr>
          <a:lstStyle>
            <a:lvl1pPr marL="0" indent="0">
              <a:lnSpc>
                <a:spcPct val="120000"/>
              </a:lnSpc>
              <a:buFont typeface="Arial" panose="020B0604020202020204" pitchFamily="34" charset="0"/>
              <a:buNone/>
              <a:defRPr sz="1600" b="0" i="0">
                <a:solidFill>
                  <a:schemeClr val="bg1"/>
                </a:solidFill>
                <a:latin typeface="Aptos Light" panose="020B0004020202020204" pitchFamily="34" charset="0"/>
              </a:defRPr>
            </a:lvl1pPr>
            <a:lvl2pPr marL="183357" indent="0">
              <a:buNone/>
              <a:defRPr b="1"/>
            </a:lvl2pPr>
            <a:lvl3pPr marL="340519" indent="0">
              <a:buNone/>
              <a:defRPr b="1"/>
            </a:lvl3pPr>
            <a:lvl4pPr marL="515541" indent="0">
              <a:buNone/>
              <a:defRPr b="1"/>
            </a:lvl4pPr>
            <a:lvl5pPr marL="689372" indent="0">
              <a:buNone/>
              <a:defRPr b="1"/>
            </a:lvl5pPr>
          </a:lstStyle>
          <a:p>
            <a:pPr lvl="0"/>
            <a:r>
              <a:rPr lang="en-US" dirty="0"/>
              <a:t>Click to edit Master text styles</a:t>
            </a:r>
          </a:p>
        </p:txBody>
      </p:sp>
      <p:sp>
        <p:nvSpPr>
          <p:cNvPr id="9" name="Title 8">
            <a:extLst>
              <a:ext uri="{FF2B5EF4-FFF2-40B4-BE49-F238E27FC236}">
                <a16:creationId xmlns:a16="http://schemas.microsoft.com/office/drawing/2014/main" id="{F62767B4-E892-5520-0C19-D1862259115D}"/>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14" name="Text Placeholder 12">
            <a:extLst>
              <a:ext uri="{FF2B5EF4-FFF2-40B4-BE49-F238E27FC236}">
                <a16:creationId xmlns:a16="http://schemas.microsoft.com/office/drawing/2014/main" id="{F7032A83-A6FB-CAF8-C49F-B9990B2B7371}"/>
              </a:ext>
            </a:extLst>
          </p:cNvPr>
          <p:cNvSpPr>
            <a:spLocks noGrp="1"/>
          </p:cNvSpPr>
          <p:nvPr>
            <p:ph type="body" sz="quarter" idx="14"/>
          </p:nvPr>
        </p:nvSpPr>
        <p:spPr>
          <a:xfrm>
            <a:off x="654050" y="2467058"/>
            <a:ext cx="6778625" cy="378111"/>
          </a:xfrm>
        </p:spPr>
        <p:txBody>
          <a:bodyPr anchor="b"/>
          <a:lstStyle>
            <a:lvl1pPr marL="0" indent="0">
              <a:buNone/>
              <a:defRPr sz="2800">
                <a:solidFill>
                  <a:schemeClr val="bg1"/>
                </a:solidFill>
                <a:latin typeface="Georgia Pro" panose="02040502050405020303" pitchFamily="18" charset="0"/>
              </a:defRPr>
            </a:lvl1pPr>
            <a:lvl2pPr marL="365760" indent="0">
              <a:buNone/>
              <a:defRPr sz="2200">
                <a:latin typeface="+mj-lt"/>
              </a:defRPr>
            </a:lvl2pPr>
            <a:lvl3pPr marL="731520" indent="0">
              <a:buNone/>
              <a:defRPr sz="2200">
                <a:latin typeface="+mj-lt"/>
              </a:defRPr>
            </a:lvl3pPr>
            <a:lvl4pPr marL="1097280" indent="0">
              <a:buNone/>
              <a:defRPr sz="2200">
                <a:latin typeface="+mj-lt"/>
              </a:defRPr>
            </a:lvl4pPr>
            <a:lvl5pPr marL="1463040" indent="0">
              <a:buNone/>
              <a:defRPr sz="2200">
                <a:latin typeface="+mj-lt"/>
              </a:defRPr>
            </a:lvl5pPr>
          </a:lstStyle>
          <a:p>
            <a:pPr lvl="0"/>
            <a:r>
              <a:rPr lang="en-US" dirty="0"/>
              <a:t>Click to edit Master text styles</a:t>
            </a:r>
          </a:p>
        </p:txBody>
      </p:sp>
      <p:pic>
        <p:nvPicPr>
          <p:cNvPr id="3" name="Graphic 2">
            <a:extLst>
              <a:ext uri="{FF2B5EF4-FFF2-40B4-BE49-F238E27FC236}">
                <a16:creationId xmlns:a16="http://schemas.microsoft.com/office/drawing/2014/main" id="{8E534504-BC98-E4F2-7593-6D703AD5EE4F}"/>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542855" y="6387093"/>
            <a:ext cx="1030123" cy="162883"/>
          </a:xfrm>
          <a:prstGeom prst="rect">
            <a:avLst/>
          </a:prstGeom>
        </p:spPr>
      </p:pic>
    </p:spTree>
    <p:extLst>
      <p:ext uri="{BB962C8B-B14F-4D97-AF65-F5344CB8AC3E}">
        <p14:creationId xmlns:p14="http://schemas.microsoft.com/office/powerpoint/2010/main" val="2813918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C9EC670-21D8-E4B2-6251-4263C29027E0}"/>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1" y="5200656"/>
            <a:ext cx="12191999" cy="1657344"/>
          </a:xfrm>
          <a:prstGeom prst="rect">
            <a:avLst/>
          </a:prstGeom>
        </p:spPr>
      </p:pic>
      <p:sp>
        <p:nvSpPr>
          <p:cNvPr id="4" name="Footer Placeholder 3">
            <a:extLst>
              <a:ext uri="{FF2B5EF4-FFF2-40B4-BE49-F238E27FC236}">
                <a16:creationId xmlns:a16="http://schemas.microsoft.com/office/drawing/2014/main" id="{6ACB5093-55FC-0448-F02D-594C2D218460}"/>
              </a:ext>
            </a:extLst>
          </p:cNvPr>
          <p:cNvSpPr>
            <a:spLocks noGrp="1"/>
          </p:cNvSpPr>
          <p:nvPr>
            <p:ph type="ftr" sz="quarter" idx="15"/>
          </p:nvPr>
        </p:nvSpPr>
        <p:spPr/>
        <p:txBody>
          <a:bodyPr/>
          <a:lstStyle>
            <a:lvl1pPr>
              <a:defRPr>
                <a:solidFill>
                  <a:schemeClr val="bg1"/>
                </a:solidFill>
                <a:effectLst>
                  <a:outerShdw blurRad="63500" sx="102000" sy="102000" algn="ctr" rotWithShape="0">
                    <a:prstClr val="black">
                      <a:alpha val="40000"/>
                    </a:prstClr>
                  </a:outerShdw>
                </a:effectLst>
              </a:defRPr>
            </a:lvl1pPr>
          </a:lstStyle>
          <a:p>
            <a:r>
              <a:rPr lang="en-US" dirty="0"/>
              <a:t>PLEASE REFER TO CONTENT DISCLOSURES AT THE END OF THIS PRESENTATION.</a:t>
            </a:r>
          </a:p>
        </p:txBody>
      </p:sp>
      <p:sp>
        <p:nvSpPr>
          <p:cNvPr id="5" name="Slide Number Placeholder 4">
            <a:extLst>
              <a:ext uri="{FF2B5EF4-FFF2-40B4-BE49-F238E27FC236}">
                <a16:creationId xmlns:a16="http://schemas.microsoft.com/office/drawing/2014/main" id="{6148408B-0FEB-6B97-2331-6940833AC2EE}"/>
              </a:ext>
            </a:extLst>
          </p:cNvPr>
          <p:cNvSpPr>
            <a:spLocks noGrp="1"/>
          </p:cNvSpPr>
          <p:nvPr>
            <p:ph type="sldNum" sz="quarter" idx="16"/>
          </p:nvPr>
        </p:nvSpPr>
        <p:spPr/>
        <p:txBody>
          <a:bodyPr/>
          <a:lstStyle>
            <a:lvl1pPr>
              <a:defRPr>
                <a:solidFill>
                  <a:schemeClr val="bg1"/>
                </a:solidFill>
                <a:effectLst>
                  <a:outerShdw blurRad="63500" sx="102000" sy="102000" algn="ctr" rotWithShape="0">
                    <a:prstClr val="black">
                      <a:alpha val="40000"/>
                    </a:prstClr>
                  </a:outerShdw>
                </a:effectLst>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75CAF3AB-5857-181A-0E27-A7EB11F6296C}"/>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3" name="Content Placeholder 2">
            <a:extLst>
              <a:ext uri="{FF2B5EF4-FFF2-40B4-BE49-F238E27FC236}">
                <a16:creationId xmlns:a16="http://schemas.microsoft.com/office/drawing/2014/main" id="{76860508-C254-447D-EA33-3B1E301D8246}"/>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8" name="Graphic 7">
            <a:extLst>
              <a:ext uri="{FF2B5EF4-FFF2-40B4-BE49-F238E27FC236}">
                <a16:creationId xmlns:a16="http://schemas.microsoft.com/office/drawing/2014/main" id="{596757FA-855E-518C-4FEC-E47774CCB288}"/>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5362"/>
            <a:ext cx="1396183" cy="220765"/>
          </a:xfrm>
          <a:prstGeom prst="rect">
            <a:avLst/>
          </a:prstGeom>
        </p:spPr>
      </p:pic>
      <p:sp>
        <p:nvSpPr>
          <p:cNvPr id="11" name="Content Placeholder 2">
            <a:extLst>
              <a:ext uri="{FF2B5EF4-FFF2-40B4-BE49-F238E27FC236}">
                <a16:creationId xmlns:a16="http://schemas.microsoft.com/office/drawing/2014/main" id="{5AE77D02-6676-70D8-CAA9-0179F0ACC3F8}"/>
              </a:ext>
            </a:extLst>
          </p:cNvPr>
          <p:cNvSpPr>
            <a:spLocks noGrp="1"/>
          </p:cNvSpPr>
          <p:nvPr>
            <p:ph idx="10" hasCustomPrompt="1"/>
          </p:nvPr>
        </p:nvSpPr>
        <p:spPr>
          <a:xfrm>
            <a:off x="653845" y="4652013"/>
            <a:ext cx="10890457" cy="365760"/>
          </a:xfrm>
        </p:spPr>
        <p:txBody>
          <a:bodyPr anchor="ctr">
            <a:noAutofit/>
          </a:bodyPr>
          <a:lstStyle>
            <a:lvl1pPr marL="0" indent="0" algn="r">
              <a:spcBef>
                <a:spcPts val="0"/>
              </a:spcBef>
              <a:buNone/>
              <a:defRPr sz="1100" b="0" i="0" baseline="0">
                <a:solidFill>
                  <a:schemeClr val="tx1"/>
                </a:solidFill>
                <a:latin typeface="Aptos" panose="020B0004020202020204" pitchFamily="34" charset="0"/>
                <a:cs typeface="Arial" panose="020B0604020202020204" pitchFamily="34" charset="0"/>
              </a:defRPr>
            </a:lvl1pPr>
          </a:lstStyle>
          <a:p>
            <a:pPr>
              <a:lnSpc>
                <a:spcPct val="100000"/>
              </a:lnSpc>
            </a:pPr>
            <a:r>
              <a:rPr lang="en-US" dirty="0"/>
              <a:t>Prepared for: XXXXXXXX</a:t>
            </a:r>
          </a:p>
          <a:p>
            <a:pPr>
              <a:lnSpc>
                <a:spcPct val="100000"/>
              </a:lnSpc>
            </a:pPr>
            <a:r>
              <a:rPr lang="en-US" dirty="0"/>
              <a:t>Month XX, 20XX</a:t>
            </a:r>
          </a:p>
        </p:txBody>
      </p:sp>
    </p:spTree>
    <p:extLst>
      <p:ext uri="{BB962C8B-B14F-4D97-AF65-F5344CB8AC3E}">
        <p14:creationId xmlns:p14="http://schemas.microsoft.com/office/powerpoint/2010/main" val="15323826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White Content on Gray">
    <p:bg>
      <p:bgPr>
        <a:solidFill>
          <a:schemeClr val="bg2">
            <a:lumMod val="40000"/>
            <a:lumOff val="60000"/>
            <a:alpha val="67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762000" y="1790701"/>
            <a:ext cx="10795003" cy="3810000"/>
          </a:xfrm>
          <a:solidFill>
            <a:schemeClr val="bg1"/>
          </a:solidFill>
        </p:spPr>
        <p:txBody>
          <a:bodyPr/>
          <a:lstStyle>
            <a:lvl1pPr>
              <a:defRPr sz="1400"/>
            </a:lvl1pPr>
            <a:lvl2pPr>
              <a:defRPr sz="1200"/>
            </a:lvl2pPr>
            <a:lvl3pPr>
              <a:defRPr sz="1100"/>
            </a:lvl3pPr>
            <a:lvl4pPr>
              <a:defRPr sz="105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dirty="0"/>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10" name="Text Placeholder 9">
            <a:extLst>
              <a:ext uri="{FF2B5EF4-FFF2-40B4-BE49-F238E27FC236}">
                <a16:creationId xmlns:a16="http://schemas.microsoft.com/office/drawing/2014/main" id="{5085762D-CC59-A30F-DB01-7D3117295816}"/>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5C3F9ACD-C8F8-A368-7AEB-8FFDA069DB41}"/>
              </a:ext>
            </a:extLst>
          </p:cNvPr>
          <p:cNvSpPr>
            <a:spLocks noGrp="1"/>
          </p:cNvSpPr>
          <p:nvPr>
            <p:ph type="body" sz="quarter" idx="13"/>
          </p:nvPr>
        </p:nvSpPr>
        <p:spPr>
          <a:xfrm>
            <a:off x="654052" y="1261871"/>
            <a:ext cx="10928349" cy="320040"/>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Tree>
    <p:extLst>
      <p:ext uri="{BB962C8B-B14F-4D97-AF65-F5344CB8AC3E}">
        <p14:creationId xmlns:p14="http://schemas.microsoft.com/office/powerpoint/2010/main" val="20301652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hart Gray">
    <p:bg>
      <p:bgPr>
        <a:solidFill>
          <a:schemeClr val="bg2">
            <a:lumMod val="40000"/>
            <a:lumOff val="60000"/>
            <a:alpha val="67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dirty="0"/>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1790700"/>
            <a:ext cx="7031037" cy="3810000"/>
          </a:xfrm>
          <a:solidFill>
            <a:schemeClr val="bg1"/>
          </a:solidFill>
        </p:spPr>
        <p:txBody>
          <a:bodyPr/>
          <a:lstStyle/>
          <a:p>
            <a:endParaRPr lang="en-US" dirty="0"/>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1790698"/>
            <a:ext cx="3655377" cy="3809322"/>
          </a:xfrm>
        </p:spPr>
        <p:txBody>
          <a:bodyPr anchor="ctr"/>
          <a:lstStyle>
            <a:lvl1pPr marL="0" indent="0">
              <a:buNone/>
              <a:defRPr sz="1400"/>
            </a:lvl1pPr>
            <a:lvl2pPr marL="397669" indent="-91440">
              <a:buFont typeface="Wingdings" pitchFamily="2" charset="2"/>
              <a:buChar char="§"/>
              <a:defRPr sz="1200"/>
            </a:lvl2pPr>
            <a:lvl3pPr marL="554831" indent="-91440">
              <a:buFont typeface="Wingdings" pitchFamily="2" charset="2"/>
              <a:buChar char="§"/>
              <a:defRPr sz="1100"/>
            </a:lvl3pPr>
            <a:lvl4pPr marL="729854" indent="-91440">
              <a:buFont typeface="Wingdings" pitchFamily="2" charset="2"/>
              <a:buChar char="§"/>
              <a:defRPr sz="1050"/>
            </a:lvl4pPr>
            <a:lvl5pPr marL="903684" indent="-91440">
              <a:buFont typeface="Wingdings" pitchFamily="2" charset="2"/>
              <a:buChar cha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3" name="Text Placeholder 4">
            <a:extLst>
              <a:ext uri="{FF2B5EF4-FFF2-40B4-BE49-F238E27FC236}">
                <a16:creationId xmlns:a16="http://schemas.microsoft.com/office/drawing/2014/main" id="{7E63AF59-6613-784A-D301-7B1E4F381595}"/>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Tree>
    <p:extLst>
      <p:ext uri="{BB962C8B-B14F-4D97-AF65-F5344CB8AC3E}">
        <p14:creationId xmlns:p14="http://schemas.microsoft.com/office/powerpoint/2010/main" val="5549550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Two Charts">
    <p:bg>
      <p:bgPr>
        <a:solidFill>
          <a:schemeClr val="bg2">
            <a:lumMod val="40000"/>
            <a:lumOff val="60000"/>
            <a:alpha val="65609"/>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dirty="0"/>
              <a:t>PLEASE REFER TO CONTENT DISCLOSURES AT THE END OF THIS PRESENTATION.</a:t>
            </a:r>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1805624"/>
            <a:ext cx="7031037" cy="1783080"/>
          </a:xfrm>
          <a:solidFill>
            <a:schemeClr val="bg1"/>
          </a:solidFill>
        </p:spPr>
        <p:txBody>
          <a:bodyPr/>
          <a:lstStyle/>
          <a:p>
            <a:endParaRPr lang="en-US" dirty="0"/>
          </a:p>
        </p:txBody>
      </p:sp>
      <p:sp>
        <p:nvSpPr>
          <p:cNvPr id="6" name="Chart Placeholder 4">
            <a:extLst>
              <a:ext uri="{FF2B5EF4-FFF2-40B4-BE49-F238E27FC236}">
                <a16:creationId xmlns:a16="http://schemas.microsoft.com/office/drawing/2014/main" id="{057F2DEB-F64E-9153-7DAE-A3FD56E64A67}"/>
              </a:ext>
            </a:extLst>
          </p:cNvPr>
          <p:cNvSpPr>
            <a:spLocks noGrp="1"/>
          </p:cNvSpPr>
          <p:nvPr>
            <p:ph type="chart" sz="quarter" idx="13"/>
          </p:nvPr>
        </p:nvSpPr>
        <p:spPr>
          <a:xfrm>
            <a:off x="4525964" y="3817620"/>
            <a:ext cx="7031037" cy="1783080"/>
          </a:xfrm>
          <a:solidFill>
            <a:schemeClr val="bg1"/>
          </a:solidFill>
        </p:spPr>
        <p:txBody>
          <a:bodyPr/>
          <a:lstStyle/>
          <a:p>
            <a:endParaRPr lang="en-US" dirty="0"/>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1805626"/>
            <a:ext cx="3655377" cy="1782763"/>
          </a:xfrm>
        </p:spPr>
        <p:txBody>
          <a:bodyPr anchor="ctr"/>
          <a:lstStyle>
            <a:lvl1pPr marL="0" indent="0">
              <a:buNone/>
              <a:defRPr sz="1400"/>
            </a:lvl1pPr>
            <a:lvl2pPr marL="183356" indent="0">
              <a:buNone/>
              <a:defRPr sz="1200"/>
            </a:lvl2pPr>
            <a:lvl3pPr marL="340519" indent="0">
              <a:buNone/>
              <a:defRPr sz="1100"/>
            </a:lvl3pPr>
            <a:lvl4pPr marL="515541" indent="0">
              <a:buNone/>
              <a:defRPr sz="1050"/>
            </a:lvl4pPr>
            <a:lvl5pPr marL="689372" indent="0">
              <a:buNone/>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a:extLst>
              <a:ext uri="{FF2B5EF4-FFF2-40B4-BE49-F238E27FC236}">
                <a16:creationId xmlns:a16="http://schemas.microsoft.com/office/drawing/2014/main" id="{7A3F93C7-1DB0-3282-6D1F-F54411910DD0}"/>
              </a:ext>
            </a:extLst>
          </p:cNvPr>
          <p:cNvSpPr>
            <a:spLocks noGrp="1"/>
          </p:cNvSpPr>
          <p:nvPr>
            <p:ph type="body" sz="quarter" idx="15"/>
          </p:nvPr>
        </p:nvSpPr>
        <p:spPr>
          <a:xfrm>
            <a:off x="647702" y="3817622"/>
            <a:ext cx="3655377" cy="1782763"/>
          </a:xfrm>
        </p:spPr>
        <p:txBody>
          <a:bodyPr anchor="ctr"/>
          <a:lstStyle>
            <a:lvl1pPr marL="0" indent="0">
              <a:buNone/>
              <a:defRPr sz="1400"/>
            </a:lvl1pPr>
            <a:lvl2pPr marL="183356" indent="0">
              <a:buNone/>
              <a:defRPr sz="1200"/>
            </a:lvl2pPr>
            <a:lvl3pPr marL="340519" indent="0">
              <a:buNone/>
              <a:defRPr sz="1100"/>
            </a:lvl3pPr>
            <a:lvl4pPr marL="515541" indent="0">
              <a:buNone/>
              <a:defRPr sz="1050"/>
            </a:lvl4pPr>
            <a:lvl5pPr marL="689372" indent="0">
              <a:buNone/>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3" name="Text Placeholder 4">
            <a:extLst>
              <a:ext uri="{FF2B5EF4-FFF2-40B4-BE49-F238E27FC236}">
                <a16:creationId xmlns:a16="http://schemas.microsoft.com/office/drawing/2014/main" id="{1246330F-F9EF-6EA4-5EF6-8761AC8386F4}"/>
              </a:ext>
            </a:extLst>
          </p:cNvPr>
          <p:cNvSpPr>
            <a:spLocks noGrp="1"/>
          </p:cNvSpPr>
          <p:nvPr>
            <p:ph type="body" sz="quarter" idx="17"/>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Tree>
    <p:extLst>
      <p:ext uri="{BB962C8B-B14F-4D97-AF65-F5344CB8AC3E}">
        <p14:creationId xmlns:p14="http://schemas.microsoft.com/office/powerpoint/2010/main" val="42644571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65134" y="1943100"/>
            <a:ext cx="5312755" cy="3657601"/>
          </a:xfrm>
        </p:spPr>
        <p:txBody>
          <a:bodyPr/>
          <a:lstStyle>
            <a:lvl1pPr>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44248" y="1943100"/>
            <a:ext cx="5312755" cy="3657601"/>
          </a:xfrm>
        </p:spPr>
        <p:txBody>
          <a:bodyPr/>
          <a:lstStyle>
            <a:lvl1pPr>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0F657AD3-B052-E6FA-B2E2-B4EB802DA3C1}"/>
              </a:ext>
            </a:extLst>
          </p:cNvPr>
          <p:cNvSpPr>
            <a:spLocks noGrp="1"/>
          </p:cNvSpPr>
          <p:nvPr>
            <p:ph type="ftr" sz="quarter" idx="10"/>
          </p:nvPr>
        </p:nvSpPr>
        <p:spPr/>
        <p:txBody>
          <a:bodyPr/>
          <a:lstStyle/>
          <a:p>
            <a:r>
              <a:rPr lang="en-US" dirty="0"/>
              <a:t>PLEASE REFER TO CONTENT DISCLOSURES AT THE END OF THIS PRESENTATION.</a:t>
            </a:r>
          </a:p>
        </p:txBody>
      </p:sp>
      <p:sp>
        <p:nvSpPr>
          <p:cNvPr id="9" name="Slide Number Placeholder 8">
            <a:extLst>
              <a:ext uri="{FF2B5EF4-FFF2-40B4-BE49-F238E27FC236}">
                <a16:creationId xmlns:a16="http://schemas.microsoft.com/office/drawing/2014/main" id="{C6D83E15-3A8D-8D2B-A6A1-47970E336A5E}"/>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10" name="Text Placeholder 9">
            <a:extLst>
              <a:ext uri="{FF2B5EF4-FFF2-40B4-BE49-F238E27FC236}">
                <a16:creationId xmlns:a16="http://schemas.microsoft.com/office/drawing/2014/main" id="{B5BE7B50-FA23-D7F8-C460-9FC9F8511908}"/>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5" name="Text Placeholder 4">
            <a:extLst>
              <a:ext uri="{FF2B5EF4-FFF2-40B4-BE49-F238E27FC236}">
                <a16:creationId xmlns:a16="http://schemas.microsoft.com/office/drawing/2014/main" id="{D4411425-5900-763E-E2D3-75CBED6FD7DE}"/>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Tree>
    <p:extLst>
      <p:ext uri="{BB962C8B-B14F-4D97-AF65-F5344CB8AC3E}">
        <p14:creationId xmlns:p14="http://schemas.microsoft.com/office/powerpoint/2010/main" val="38038076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65137" y="1943099"/>
            <a:ext cx="5165323" cy="561975"/>
          </a:xfrm>
        </p:spPr>
        <p:txBody>
          <a:bodyPr anchor="b"/>
          <a:lstStyle>
            <a:lvl1pPr marL="0" indent="0">
              <a:buNone/>
              <a:defRPr sz="1400" b="1" cap="none"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665137" y="2505079"/>
            <a:ext cx="5165323" cy="3095625"/>
          </a:xfrm>
        </p:spPr>
        <p:txBody>
          <a:bodyPr/>
          <a:lstStyle>
            <a:lvl1pPr>
              <a:defRPr sz="1200"/>
            </a:lvl1pPr>
            <a:lvl2pPr>
              <a:defRPr sz="11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66242" y="1943099"/>
            <a:ext cx="5190761" cy="561975"/>
          </a:xfrm>
        </p:spPr>
        <p:txBody>
          <a:bodyPr anchor="b"/>
          <a:lstStyle>
            <a:lvl1pPr marL="0" indent="0">
              <a:buNone/>
              <a:defRPr sz="1400" b="1" cap="none"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6366242" y="2505079"/>
            <a:ext cx="5190761" cy="3095625"/>
          </a:xfrm>
        </p:spPr>
        <p:txBody>
          <a:bodyPr/>
          <a:lstStyle>
            <a:lvl1pPr>
              <a:defRPr sz="1200"/>
            </a:lvl1pPr>
            <a:lvl2pPr>
              <a:defRPr sz="11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9">
            <a:extLst>
              <a:ext uri="{FF2B5EF4-FFF2-40B4-BE49-F238E27FC236}">
                <a16:creationId xmlns:a16="http://schemas.microsoft.com/office/drawing/2014/main" id="{0F1F06E0-8A04-1AA5-4261-60FE97F20D8A}"/>
              </a:ext>
            </a:extLst>
          </p:cNvPr>
          <p:cNvSpPr>
            <a:spLocks noGrp="1"/>
          </p:cNvSpPr>
          <p:nvPr>
            <p:ph type="ftr" sz="quarter" idx="10"/>
          </p:nvPr>
        </p:nvSpPr>
        <p:spPr/>
        <p:txBody>
          <a:bodyPr/>
          <a:lstStyle/>
          <a:p>
            <a:r>
              <a:rPr lang="en-US" dirty="0"/>
              <a:t>PLEASE REFER TO CONTENT DISCLOSURES AT THE END OF THIS PRESENTATION.</a:t>
            </a:r>
          </a:p>
        </p:txBody>
      </p:sp>
      <p:sp>
        <p:nvSpPr>
          <p:cNvPr id="11" name="Slide Number Placeholder 10">
            <a:extLst>
              <a:ext uri="{FF2B5EF4-FFF2-40B4-BE49-F238E27FC236}">
                <a16:creationId xmlns:a16="http://schemas.microsoft.com/office/drawing/2014/main" id="{B0E55444-60A8-E48B-6EC3-67877295B989}"/>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12" name="Title 11">
            <a:extLst>
              <a:ext uri="{FF2B5EF4-FFF2-40B4-BE49-F238E27FC236}">
                <a16:creationId xmlns:a16="http://schemas.microsoft.com/office/drawing/2014/main" id="{125A195B-F013-0628-0DD9-426910F51FFF}"/>
              </a:ext>
            </a:extLst>
          </p:cNvPr>
          <p:cNvSpPr>
            <a:spLocks noGrp="1"/>
          </p:cNvSpPr>
          <p:nvPr>
            <p:ph type="title"/>
          </p:nvPr>
        </p:nvSpPr>
        <p:spPr/>
        <p:txBody>
          <a:bodyPr/>
          <a:lstStyle/>
          <a:p>
            <a:r>
              <a:rPr lang="en-US"/>
              <a:t>Click to edit Master title style</a:t>
            </a:r>
          </a:p>
        </p:txBody>
      </p:sp>
      <p:sp>
        <p:nvSpPr>
          <p:cNvPr id="13" name="Text Placeholder 9">
            <a:extLst>
              <a:ext uri="{FF2B5EF4-FFF2-40B4-BE49-F238E27FC236}">
                <a16:creationId xmlns:a16="http://schemas.microsoft.com/office/drawing/2014/main" id="{CF09B3F6-0CC3-76ED-C0CC-094363BFB171}"/>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2" name="Text Placeholder 4">
            <a:extLst>
              <a:ext uri="{FF2B5EF4-FFF2-40B4-BE49-F238E27FC236}">
                <a16:creationId xmlns:a16="http://schemas.microsoft.com/office/drawing/2014/main" id="{B658B1EB-8A35-BCBF-61A1-3E05FD8D486B}"/>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Tree>
    <p:extLst>
      <p:ext uri="{BB962C8B-B14F-4D97-AF65-F5344CB8AC3E}">
        <p14:creationId xmlns:p14="http://schemas.microsoft.com/office/powerpoint/2010/main" val="36590698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 Halv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D080B0-5AFD-B9A0-3D10-39F46FBE86EC}"/>
              </a:ext>
            </a:extLst>
          </p:cNvPr>
          <p:cNvSpPr/>
          <p:nvPr userDrawn="1"/>
        </p:nvSpPr>
        <p:spPr>
          <a:xfrm>
            <a:off x="6096000" y="0"/>
            <a:ext cx="6096000" cy="6858000"/>
          </a:xfrm>
          <a:prstGeom prst="rect">
            <a:avLst/>
          </a:prstGeom>
          <a:solidFill>
            <a:schemeClr val="bg2">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617220" rtlCol="0" anchor="t" anchorCtr="0"/>
          <a:lstStyle/>
          <a:p>
            <a:pPr algn="ctr"/>
            <a:endParaRPr lang="en-US" sz="1125" b="1" dirty="0">
              <a:solidFill>
                <a:schemeClr val="tx2"/>
              </a:solidFill>
              <a:latin typeface="+mj-lt"/>
            </a:endParaRPr>
          </a:p>
        </p:txBody>
      </p:sp>
      <p:sp>
        <p:nvSpPr>
          <p:cNvPr id="3" name="Slide Number Placeholder 2">
            <a:extLst>
              <a:ext uri="{FF2B5EF4-FFF2-40B4-BE49-F238E27FC236}">
                <a16:creationId xmlns:a16="http://schemas.microsoft.com/office/drawing/2014/main" id="{343FE269-E3B8-F52C-8BA2-036AC435FBF2}"/>
              </a:ext>
            </a:extLst>
          </p:cNvPr>
          <p:cNvSpPr>
            <a:spLocks noGrp="1"/>
          </p:cNvSpPr>
          <p:nvPr>
            <p:ph type="sldNum" sz="quarter" idx="10"/>
          </p:nvPr>
        </p:nvSpPr>
        <p:spPr/>
        <p:txBody>
          <a:bodyPr/>
          <a:lstStyle/>
          <a:p>
            <a:fld id="{AB0A2F5B-9D58-954B-BE2D-971097BC211C}" type="slidenum">
              <a:rPr lang="en-US" smtClean="0"/>
              <a:pPr/>
              <a:t>‹#›</a:t>
            </a:fld>
            <a:endParaRPr lang="en-US" dirty="0"/>
          </a:p>
        </p:txBody>
      </p:sp>
      <p:sp>
        <p:nvSpPr>
          <p:cNvPr id="4" name="Footer Placeholder 3">
            <a:extLst>
              <a:ext uri="{FF2B5EF4-FFF2-40B4-BE49-F238E27FC236}">
                <a16:creationId xmlns:a16="http://schemas.microsoft.com/office/drawing/2014/main" id="{8BD75525-7E3C-D1DC-6D43-7234B34FAF11}"/>
              </a:ext>
            </a:extLst>
          </p:cNvPr>
          <p:cNvSpPr>
            <a:spLocks noGrp="1"/>
          </p:cNvSpPr>
          <p:nvPr>
            <p:ph type="ftr" sz="quarter" idx="11"/>
          </p:nvPr>
        </p:nvSpPr>
        <p:spPr/>
        <p:txBody>
          <a:bodyPr/>
          <a:lstStyle/>
          <a:p>
            <a:r>
              <a:rPr lang="en-US" dirty="0"/>
              <a:t>PLEASE REFER TO CONTENT DISCLOSURES AT THE END OF THIS PRESENTATION.</a:t>
            </a:r>
          </a:p>
        </p:txBody>
      </p:sp>
      <p:sp>
        <p:nvSpPr>
          <p:cNvPr id="6" name="Content Placeholder 7">
            <a:extLst>
              <a:ext uri="{FF2B5EF4-FFF2-40B4-BE49-F238E27FC236}">
                <a16:creationId xmlns:a16="http://schemas.microsoft.com/office/drawing/2014/main" id="{B0EB1472-BB8E-D6F6-9DEF-6A951D90AB5B}"/>
              </a:ext>
            </a:extLst>
          </p:cNvPr>
          <p:cNvSpPr>
            <a:spLocks noGrp="1"/>
          </p:cNvSpPr>
          <p:nvPr>
            <p:ph sz="quarter" idx="12"/>
          </p:nvPr>
        </p:nvSpPr>
        <p:spPr>
          <a:xfrm>
            <a:off x="674440" y="647701"/>
            <a:ext cx="4873035" cy="4953000"/>
          </a:xfrm>
        </p:spPr>
        <p:txBody>
          <a:bodyPr anchor="ctr">
            <a:normAutofit/>
          </a:bodyPr>
          <a:lstStyle>
            <a:lvl1pPr marL="0" indent="0">
              <a:lnSpc>
                <a:spcPct val="100000"/>
              </a:lnSpc>
              <a:spcAft>
                <a:spcPts val="1800"/>
              </a:spcAft>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vl2pPr marL="8335" indent="0">
              <a:lnSpc>
                <a:spcPct val="120000"/>
              </a:lnSpc>
              <a:spcAft>
                <a:spcPts val="1800"/>
              </a:spcAft>
              <a:buNone/>
              <a:tabLst/>
              <a:defRPr lang="en-US" sz="1600" b="0" i="0" kern="1200" cap="none" baseline="0" dirty="0">
                <a:solidFill>
                  <a:schemeClr val="tx1"/>
                </a:solidFill>
                <a:latin typeface="Aptos Light" panose="020B0004020202020204" pitchFamily="34" charset="0"/>
                <a:ea typeface="+mn-ea"/>
                <a:cs typeface="Arial" panose="020B0604020202020204" pitchFamily="34" charset="0"/>
              </a:defRPr>
            </a:lvl2pPr>
            <a:lvl3pPr marL="692105" indent="-231760">
              <a:tabLst/>
              <a:defRPr sz="1100"/>
            </a:lvl3pPr>
            <a:lvl4pPr marL="1092129" indent="-231760">
              <a:tabLst/>
              <a:defRPr sz="1100"/>
            </a:lvl4pPr>
          </a:lstStyle>
          <a:p>
            <a:pPr lvl="0"/>
            <a:r>
              <a:rPr lang="en-US" dirty="0"/>
              <a:t>Click to edit Master text styles</a:t>
            </a:r>
          </a:p>
          <a:p>
            <a:pPr lvl="1"/>
            <a:r>
              <a:rPr lang="en-US" dirty="0"/>
              <a:t>Second level</a:t>
            </a:r>
          </a:p>
        </p:txBody>
      </p:sp>
      <p:sp>
        <p:nvSpPr>
          <p:cNvPr id="7" name="Content Placeholder 7">
            <a:extLst>
              <a:ext uri="{FF2B5EF4-FFF2-40B4-BE49-F238E27FC236}">
                <a16:creationId xmlns:a16="http://schemas.microsoft.com/office/drawing/2014/main" id="{3956AE6C-EA71-56E8-B74E-F1893C810526}"/>
              </a:ext>
            </a:extLst>
          </p:cNvPr>
          <p:cNvSpPr>
            <a:spLocks noGrp="1"/>
          </p:cNvSpPr>
          <p:nvPr>
            <p:ph sz="quarter" idx="13"/>
          </p:nvPr>
        </p:nvSpPr>
        <p:spPr>
          <a:xfrm>
            <a:off x="6707485" y="647700"/>
            <a:ext cx="4873035" cy="4953000"/>
          </a:xfrm>
        </p:spPr>
        <p:txBody>
          <a:bodyPr anchor="ctr">
            <a:normAutofit/>
          </a:bodyPr>
          <a:lstStyle>
            <a:lvl1pPr marL="165725" indent="0">
              <a:lnSpc>
                <a:spcPct val="100000"/>
              </a:lnSpc>
              <a:spcAft>
                <a:spcPts val="900"/>
              </a:spcAft>
              <a:buFont typeface="Wingdings" pitchFamily="2" charset="2"/>
              <a:buNone/>
              <a:defRPr sz="1400" b="0"/>
            </a:lvl1pPr>
            <a:lvl2pPr marL="517525" indent="-91440">
              <a:lnSpc>
                <a:spcPct val="100000"/>
              </a:lnSpc>
              <a:spcAft>
                <a:spcPts val="900"/>
              </a:spcAft>
              <a:tabLst/>
              <a:defRPr sz="1200"/>
            </a:lvl2pPr>
            <a:lvl3pPr marL="801688" indent="-91440">
              <a:lnSpc>
                <a:spcPct val="100000"/>
              </a:lnSpc>
              <a:spcAft>
                <a:spcPts val="900"/>
              </a:spcAft>
              <a:tabLst/>
              <a:defRPr sz="1100"/>
            </a:lvl3pPr>
            <a:lvl4pPr marL="1092129" indent="-91440">
              <a:lnSpc>
                <a:spcPct val="100000"/>
              </a:lnSpc>
              <a:spcAft>
                <a:spcPts val="900"/>
              </a:spcAft>
              <a:tabLst/>
              <a:defRPr sz="105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Text Placeholder 9">
            <a:extLst>
              <a:ext uri="{FF2B5EF4-FFF2-40B4-BE49-F238E27FC236}">
                <a16:creationId xmlns:a16="http://schemas.microsoft.com/office/drawing/2014/main" id="{C5ADA6DE-D601-06DF-C20A-439183F249A4}"/>
              </a:ext>
            </a:extLst>
          </p:cNvPr>
          <p:cNvSpPr>
            <a:spLocks noGrp="1"/>
          </p:cNvSpPr>
          <p:nvPr>
            <p:ph type="body" sz="quarter" idx="14"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Tree>
    <p:extLst>
      <p:ext uri="{BB962C8B-B14F-4D97-AF65-F5344CB8AC3E}">
        <p14:creationId xmlns:p14="http://schemas.microsoft.com/office/powerpoint/2010/main" val="26182773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ird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D080B0-5AFD-B9A0-3D10-39F46FBE86EC}"/>
              </a:ext>
            </a:extLst>
          </p:cNvPr>
          <p:cNvSpPr/>
          <p:nvPr userDrawn="1"/>
        </p:nvSpPr>
        <p:spPr>
          <a:xfrm>
            <a:off x="5054600" y="0"/>
            <a:ext cx="7137400" cy="6858000"/>
          </a:xfrm>
          <a:prstGeom prst="rect">
            <a:avLst/>
          </a:prstGeom>
          <a:solidFill>
            <a:schemeClr val="bg2">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617220" rtlCol="0" anchor="t" anchorCtr="0"/>
          <a:lstStyle/>
          <a:p>
            <a:pPr algn="ctr"/>
            <a:endParaRPr lang="en-US" sz="1125" b="1" dirty="0">
              <a:solidFill>
                <a:schemeClr val="tx2"/>
              </a:solidFill>
              <a:latin typeface="+mj-lt"/>
            </a:endParaRPr>
          </a:p>
        </p:txBody>
      </p:sp>
      <p:sp>
        <p:nvSpPr>
          <p:cNvPr id="3" name="Slide Number Placeholder 2">
            <a:extLst>
              <a:ext uri="{FF2B5EF4-FFF2-40B4-BE49-F238E27FC236}">
                <a16:creationId xmlns:a16="http://schemas.microsoft.com/office/drawing/2014/main" id="{343FE269-E3B8-F52C-8BA2-036AC435FBF2}"/>
              </a:ext>
            </a:extLst>
          </p:cNvPr>
          <p:cNvSpPr>
            <a:spLocks noGrp="1"/>
          </p:cNvSpPr>
          <p:nvPr>
            <p:ph type="sldNum" sz="quarter" idx="10"/>
          </p:nvPr>
        </p:nvSpPr>
        <p:spPr/>
        <p:txBody>
          <a:bodyPr/>
          <a:lstStyle/>
          <a:p>
            <a:fld id="{AB0A2F5B-9D58-954B-BE2D-971097BC211C}" type="slidenum">
              <a:rPr lang="en-US" smtClean="0"/>
              <a:pPr/>
              <a:t>‹#›</a:t>
            </a:fld>
            <a:endParaRPr lang="en-US" dirty="0"/>
          </a:p>
        </p:txBody>
      </p:sp>
      <p:sp>
        <p:nvSpPr>
          <p:cNvPr id="4" name="Footer Placeholder 3">
            <a:extLst>
              <a:ext uri="{FF2B5EF4-FFF2-40B4-BE49-F238E27FC236}">
                <a16:creationId xmlns:a16="http://schemas.microsoft.com/office/drawing/2014/main" id="{8BD75525-7E3C-D1DC-6D43-7234B34FAF11}"/>
              </a:ext>
            </a:extLst>
          </p:cNvPr>
          <p:cNvSpPr>
            <a:spLocks noGrp="1"/>
          </p:cNvSpPr>
          <p:nvPr>
            <p:ph type="ftr" sz="quarter" idx="11"/>
          </p:nvPr>
        </p:nvSpPr>
        <p:spPr/>
        <p:txBody>
          <a:bodyPr/>
          <a:lstStyle/>
          <a:p>
            <a:r>
              <a:rPr lang="en-US" dirty="0"/>
              <a:t>PLEASE REFER TO CONTENT DISCLOSURES AT THE END OF THIS PRESENTATION.</a:t>
            </a:r>
          </a:p>
        </p:txBody>
      </p:sp>
      <p:sp>
        <p:nvSpPr>
          <p:cNvPr id="6" name="Content Placeholder 7">
            <a:extLst>
              <a:ext uri="{FF2B5EF4-FFF2-40B4-BE49-F238E27FC236}">
                <a16:creationId xmlns:a16="http://schemas.microsoft.com/office/drawing/2014/main" id="{B0EB1472-BB8E-D6F6-9DEF-6A951D90AB5B}"/>
              </a:ext>
            </a:extLst>
          </p:cNvPr>
          <p:cNvSpPr>
            <a:spLocks noGrp="1"/>
          </p:cNvSpPr>
          <p:nvPr>
            <p:ph sz="quarter" idx="12"/>
          </p:nvPr>
        </p:nvSpPr>
        <p:spPr>
          <a:xfrm>
            <a:off x="676540" y="647700"/>
            <a:ext cx="4114800" cy="4952999"/>
          </a:xfrm>
        </p:spPr>
        <p:txBody>
          <a:bodyPr anchor="ctr">
            <a:normAutofit/>
          </a:bodyPr>
          <a:lstStyle>
            <a:lvl1pPr marL="0" indent="0">
              <a:lnSpc>
                <a:spcPct val="100000"/>
              </a:lnSpc>
              <a:spcAft>
                <a:spcPts val="1800"/>
              </a:spcAft>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vl2pPr marL="8335" indent="0">
              <a:lnSpc>
                <a:spcPct val="120000"/>
              </a:lnSpc>
              <a:spcAft>
                <a:spcPts val="1800"/>
              </a:spcAft>
              <a:buNone/>
              <a:tabLst/>
              <a:defRPr lang="en-US" sz="1600" b="0" i="0" kern="1200" cap="none" baseline="0" dirty="0">
                <a:solidFill>
                  <a:schemeClr val="tx1"/>
                </a:solidFill>
                <a:latin typeface="Aptos Light" panose="020B0004020202020204" pitchFamily="34" charset="0"/>
                <a:ea typeface="+mn-ea"/>
                <a:cs typeface="Arial" panose="020B0604020202020204" pitchFamily="34" charset="0"/>
              </a:defRPr>
            </a:lvl2pPr>
            <a:lvl3pPr marL="692105" indent="-231760">
              <a:tabLst/>
              <a:defRPr sz="1100"/>
            </a:lvl3pPr>
            <a:lvl4pPr marL="1092129" indent="-231760">
              <a:tabLst/>
              <a:defRPr sz="1100"/>
            </a:lvl4pPr>
          </a:lstStyle>
          <a:p>
            <a:pPr lvl="0"/>
            <a:r>
              <a:rPr lang="en-US" dirty="0"/>
              <a:t>Click to edit Master text styles</a:t>
            </a:r>
          </a:p>
          <a:p>
            <a:pPr lvl="1"/>
            <a:r>
              <a:rPr lang="en-US" dirty="0"/>
              <a:t>Second level</a:t>
            </a:r>
          </a:p>
        </p:txBody>
      </p:sp>
      <p:sp>
        <p:nvSpPr>
          <p:cNvPr id="9" name="Content Placeholder 7">
            <a:extLst>
              <a:ext uri="{FF2B5EF4-FFF2-40B4-BE49-F238E27FC236}">
                <a16:creationId xmlns:a16="http://schemas.microsoft.com/office/drawing/2014/main" id="{DB57CC11-9238-9278-A3F5-83170BBA4541}"/>
              </a:ext>
            </a:extLst>
          </p:cNvPr>
          <p:cNvSpPr>
            <a:spLocks noGrp="1"/>
          </p:cNvSpPr>
          <p:nvPr>
            <p:ph sz="quarter" idx="14"/>
          </p:nvPr>
        </p:nvSpPr>
        <p:spPr>
          <a:xfrm>
            <a:off x="5364482" y="647700"/>
            <a:ext cx="6179820" cy="4953000"/>
          </a:xfrm>
        </p:spPr>
        <p:txBody>
          <a:bodyPr anchor="ctr"/>
          <a:lstStyle>
            <a:lvl1pPr marL="0" indent="0">
              <a:lnSpc>
                <a:spcPct val="100000"/>
              </a:lnSpc>
              <a:spcBef>
                <a:spcPts val="0"/>
              </a:spcBef>
              <a:spcAft>
                <a:spcPts val="900"/>
              </a:spcAft>
              <a:buNone/>
              <a:defRPr sz="1400"/>
            </a:lvl1pPr>
            <a:lvl2pPr>
              <a:lnSpc>
                <a:spcPct val="100000"/>
              </a:lnSpc>
              <a:spcBef>
                <a:spcPts val="0"/>
              </a:spcBef>
              <a:spcAft>
                <a:spcPts val="900"/>
              </a:spcAft>
              <a:defRPr sz="1200"/>
            </a:lvl2pPr>
            <a:lvl3pPr>
              <a:lnSpc>
                <a:spcPct val="100000"/>
              </a:lnSpc>
              <a:spcBef>
                <a:spcPts val="0"/>
              </a:spcBef>
              <a:spcAft>
                <a:spcPts val="900"/>
              </a:spcAft>
              <a:defRPr sz="1100"/>
            </a:lvl3pPr>
            <a:lvl4pPr>
              <a:lnSpc>
                <a:spcPct val="100000"/>
              </a:lnSpc>
              <a:spcBef>
                <a:spcPts val="0"/>
              </a:spcBef>
              <a:spcAft>
                <a:spcPts val="900"/>
              </a:spcAft>
              <a:defRPr sz="1050"/>
            </a:lvl4pPr>
            <a:lvl5pPr>
              <a:lnSpc>
                <a:spcPct val="100000"/>
              </a:lnSpc>
              <a:spcBef>
                <a:spcPts val="0"/>
              </a:spcBef>
              <a:spcAft>
                <a:spcPts val="900"/>
              </a:spcAft>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a:extLst>
              <a:ext uri="{FF2B5EF4-FFF2-40B4-BE49-F238E27FC236}">
                <a16:creationId xmlns:a16="http://schemas.microsoft.com/office/drawing/2014/main" id="{36A9ABBB-9673-2408-92C7-52CA7B20288E}"/>
              </a:ext>
            </a:extLst>
          </p:cNvPr>
          <p:cNvSpPr>
            <a:spLocks noGrp="1"/>
          </p:cNvSpPr>
          <p:nvPr>
            <p:ph type="body" sz="quarter" idx="15"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Tree>
    <p:extLst>
      <p:ext uri="{BB962C8B-B14F-4D97-AF65-F5344CB8AC3E}">
        <p14:creationId xmlns:p14="http://schemas.microsoft.com/office/powerpoint/2010/main" val="17901259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 Team Member">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6D48517-B51E-0C7D-EE40-F2CC990619C2}"/>
              </a:ext>
            </a:extLst>
          </p:cNvPr>
          <p:cNvSpPr/>
          <p:nvPr userDrawn="1"/>
        </p:nvSpPr>
        <p:spPr>
          <a:xfrm>
            <a:off x="5054600" y="0"/>
            <a:ext cx="7137400" cy="6858000"/>
          </a:xfrm>
          <a:prstGeom prst="rect">
            <a:avLst/>
          </a:prstGeom>
          <a:solidFill>
            <a:schemeClr val="bg2">
              <a:lumMod val="50000"/>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617220" rtlCol="0" anchor="t" anchorCtr="0"/>
          <a:lstStyle/>
          <a:p>
            <a:pPr algn="ctr"/>
            <a:endParaRPr lang="en-US" sz="1125" b="1" dirty="0">
              <a:solidFill>
                <a:schemeClr val="tx2"/>
              </a:solidFill>
              <a:latin typeface="+mj-lt"/>
            </a:endParaRPr>
          </a:p>
        </p:txBody>
      </p:sp>
      <p:sp>
        <p:nvSpPr>
          <p:cNvPr id="3" name="Slide Number Placeholder 2">
            <a:extLst>
              <a:ext uri="{FF2B5EF4-FFF2-40B4-BE49-F238E27FC236}">
                <a16:creationId xmlns:a16="http://schemas.microsoft.com/office/drawing/2014/main" id="{343FE269-E3B8-F52C-8BA2-036AC435FBF2}"/>
              </a:ext>
            </a:extLst>
          </p:cNvPr>
          <p:cNvSpPr>
            <a:spLocks noGrp="1"/>
          </p:cNvSpPr>
          <p:nvPr>
            <p:ph type="sldNum" sz="quarter" idx="10"/>
          </p:nvPr>
        </p:nvSpPr>
        <p:spPr/>
        <p:txBody>
          <a:bodyPr/>
          <a:lstStyle/>
          <a:p>
            <a:fld id="{AB0A2F5B-9D58-954B-BE2D-971097BC211C}" type="slidenum">
              <a:rPr lang="en-US" smtClean="0"/>
              <a:pPr/>
              <a:t>‹#›</a:t>
            </a:fld>
            <a:endParaRPr lang="en-US" dirty="0"/>
          </a:p>
        </p:txBody>
      </p:sp>
      <p:sp>
        <p:nvSpPr>
          <p:cNvPr id="4" name="Footer Placeholder 3">
            <a:extLst>
              <a:ext uri="{FF2B5EF4-FFF2-40B4-BE49-F238E27FC236}">
                <a16:creationId xmlns:a16="http://schemas.microsoft.com/office/drawing/2014/main" id="{8BD75525-7E3C-D1DC-6D43-7234B34FAF11}"/>
              </a:ext>
            </a:extLst>
          </p:cNvPr>
          <p:cNvSpPr>
            <a:spLocks noGrp="1"/>
          </p:cNvSpPr>
          <p:nvPr>
            <p:ph type="ftr" sz="quarter" idx="11"/>
          </p:nvPr>
        </p:nvSpPr>
        <p:spPr/>
        <p:txBody>
          <a:bodyPr/>
          <a:lstStyle/>
          <a:p>
            <a:r>
              <a:rPr lang="en-US" dirty="0"/>
              <a:t>PLEASE REFER TO CONTENT DISCLOSURES AT THE END OF THIS PRESENTATION.</a:t>
            </a:r>
          </a:p>
        </p:txBody>
      </p:sp>
      <p:sp>
        <p:nvSpPr>
          <p:cNvPr id="6" name="Content Placeholder 7">
            <a:extLst>
              <a:ext uri="{FF2B5EF4-FFF2-40B4-BE49-F238E27FC236}">
                <a16:creationId xmlns:a16="http://schemas.microsoft.com/office/drawing/2014/main" id="{B0EB1472-BB8E-D6F6-9DEF-6A951D90AB5B}"/>
              </a:ext>
            </a:extLst>
          </p:cNvPr>
          <p:cNvSpPr>
            <a:spLocks noGrp="1"/>
          </p:cNvSpPr>
          <p:nvPr>
            <p:ph sz="quarter" idx="12"/>
          </p:nvPr>
        </p:nvSpPr>
        <p:spPr>
          <a:xfrm>
            <a:off x="5514392" y="647701"/>
            <a:ext cx="6066125" cy="4953000"/>
          </a:xfrm>
        </p:spPr>
        <p:txBody>
          <a:bodyPr anchor="ctr">
            <a:normAutofit/>
          </a:bodyPr>
          <a:lstStyle>
            <a:lvl1pPr marL="0" indent="0">
              <a:lnSpc>
                <a:spcPct val="100000"/>
              </a:lnSpc>
              <a:spcAft>
                <a:spcPts val="1800"/>
              </a:spcAft>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vl2pPr marL="8335" indent="0">
              <a:lnSpc>
                <a:spcPct val="100000"/>
              </a:lnSpc>
              <a:spcAft>
                <a:spcPts val="1800"/>
              </a:spcAft>
              <a:buNone/>
              <a:tabLst/>
              <a:defRPr lang="en-US" sz="1600" b="0" i="0" kern="1200" cap="none" baseline="0" dirty="0">
                <a:solidFill>
                  <a:schemeClr val="tx1"/>
                </a:solidFill>
                <a:latin typeface="Aptos Light" panose="020B0004020202020204" pitchFamily="34" charset="0"/>
                <a:ea typeface="+mn-ea"/>
                <a:cs typeface="Arial" panose="020B0604020202020204" pitchFamily="34" charset="0"/>
              </a:defRPr>
            </a:lvl2pPr>
            <a:lvl3pPr marL="7938" indent="0">
              <a:buNone/>
              <a:tabLst/>
              <a:defRPr sz="1400"/>
            </a:lvl3pPr>
            <a:lvl4pPr marL="1092129" indent="-231760">
              <a:tabLst/>
              <a:defRPr sz="1100"/>
            </a:lvl4pPr>
          </a:lstStyle>
          <a:p>
            <a:pPr lvl="0"/>
            <a:r>
              <a:rPr lang="en-US" dirty="0"/>
              <a:t>Click to edit Master text styles</a:t>
            </a:r>
          </a:p>
          <a:p>
            <a:pPr lvl="1"/>
            <a:r>
              <a:rPr lang="en-US" dirty="0"/>
              <a:t>Second level</a:t>
            </a:r>
          </a:p>
          <a:p>
            <a:pPr lvl="2"/>
            <a:r>
              <a:rPr lang="en-US" dirty="0"/>
              <a:t>Level 3</a:t>
            </a:r>
          </a:p>
        </p:txBody>
      </p:sp>
      <p:sp>
        <p:nvSpPr>
          <p:cNvPr id="8" name="Text Placeholder 9">
            <a:extLst>
              <a:ext uri="{FF2B5EF4-FFF2-40B4-BE49-F238E27FC236}">
                <a16:creationId xmlns:a16="http://schemas.microsoft.com/office/drawing/2014/main" id="{C5ADA6DE-D601-06DF-C20A-439183F249A4}"/>
              </a:ext>
            </a:extLst>
          </p:cNvPr>
          <p:cNvSpPr>
            <a:spLocks noGrp="1"/>
          </p:cNvSpPr>
          <p:nvPr>
            <p:ph type="body" sz="quarter" idx="14"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2" name="Text Placeholder 6">
            <a:extLst>
              <a:ext uri="{FF2B5EF4-FFF2-40B4-BE49-F238E27FC236}">
                <a16:creationId xmlns:a16="http://schemas.microsoft.com/office/drawing/2014/main" id="{ED3134D6-4853-23A0-6196-966B838B24DC}"/>
              </a:ext>
            </a:extLst>
          </p:cNvPr>
          <p:cNvSpPr>
            <a:spLocks noGrp="1"/>
          </p:cNvSpPr>
          <p:nvPr>
            <p:ph type="body" sz="quarter" idx="22" hasCustomPrompt="1"/>
          </p:nvPr>
        </p:nvSpPr>
        <p:spPr>
          <a:xfrm>
            <a:off x="665136" y="4608092"/>
            <a:ext cx="3520671" cy="525709"/>
          </a:xfrm>
          <a:noFill/>
        </p:spPr>
        <p:txBody>
          <a:bodyPr tIns="0" bIns="0"/>
          <a:lstStyle>
            <a:lvl1pPr marL="0" indent="0" algn="ctr">
              <a:buFont typeface="Arial" panose="020B0604020202020204" pitchFamily="34" charset="0"/>
              <a:buNone/>
              <a:defRPr sz="1400" b="1" cap="none" baseline="0"/>
            </a:lvl1pPr>
            <a:lvl2pPr marL="9525" indent="0" algn="ctr">
              <a:buNone/>
              <a:tabLst/>
              <a:defRPr sz="1400" cap="none"/>
            </a:lvl2pPr>
            <a:lvl3pPr>
              <a:defRPr sz="1050"/>
            </a:lvl3pPr>
            <a:lvl4pPr>
              <a:defRPr sz="1050"/>
            </a:lvl4pPr>
            <a:lvl5pPr>
              <a:defRPr sz="1050"/>
            </a:lvl5pPr>
          </a:lstStyle>
          <a:p>
            <a:pPr lvl="0"/>
            <a:r>
              <a:rPr lang="en-US" dirty="0"/>
              <a:t>First last name</a:t>
            </a:r>
          </a:p>
          <a:p>
            <a:pPr lvl="1"/>
            <a:r>
              <a:rPr lang="en-US" dirty="0"/>
              <a:t>Title</a:t>
            </a:r>
          </a:p>
        </p:txBody>
      </p:sp>
      <p:sp>
        <p:nvSpPr>
          <p:cNvPr id="9" name="Picture Placeholder 5">
            <a:extLst>
              <a:ext uri="{FF2B5EF4-FFF2-40B4-BE49-F238E27FC236}">
                <a16:creationId xmlns:a16="http://schemas.microsoft.com/office/drawing/2014/main" id="{5F81967D-7E0E-1EB8-D524-CFA3A85C73A1}"/>
              </a:ext>
            </a:extLst>
          </p:cNvPr>
          <p:cNvSpPr>
            <a:spLocks noGrp="1"/>
          </p:cNvSpPr>
          <p:nvPr>
            <p:ph type="pic" sz="quarter" idx="37"/>
          </p:nvPr>
        </p:nvSpPr>
        <p:spPr>
          <a:xfrm>
            <a:off x="836222" y="1239050"/>
            <a:ext cx="3185456" cy="3185456"/>
          </a:xfrm>
          <a:prstGeom prst="ellipse">
            <a:avLst/>
          </a:prstGeom>
        </p:spPr>
        <p:txBody>
          <a:bodyPr/>
          <a:lstStyle/>
          <a:p>
            <a:endParaRPr lang="en-US" dirty="0"/>
          </a:p>
        </p:txBody>
      </p:sp>
    </p:spTree>
    <p:extLst>
      <p:ext uri="{BB962C8B-B14F-4D97-AF65-F5344CB8AC3E}">
        <p14:creationId xmlns:p14="http://schemas.microsoft.com/office/powerpoint/2010/main" val="18940580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78933" y="1943100"/>
            <a:ext cx="510016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6444135" y="1943100"/>
            <a:ext cx="510016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7" name="Text Placeholder 5">
            <a:extLst>
              <a:ext uri="{FF2B5EF4-FFF2-40B4-BE49-F238E27FC236}">
                <a16:creationId xmlns:a16="http://schemas.microsoft.com/office/drawing/2014/main" id="{A0CAE328-2475-8C0D-9A34-9EFB0E1979E4}"/>
              </a:ext>
            </a:extLst>
          </p:cNvPr>
          <p:cNvSpPr>
            <a:spLocks noGrp="1"/>
          </p:cNvSpPr>
          <p:nvPr>
            <p:ph type="body" sz="quarter" idx="16"/>
          </p:nvPr>
        </p:nvSpPr>
        <p:spPr>
          <a:xfrm>
            <a:off x="762000" y="2094170"/>
            <a:ext cx="5116513" cy="3507201"/>
          </a:xfrm>
        </p:spPr>
        <p:txBody>
          <a:bodyPr lIns="0"/>
          <a:lstStyle>
            <a:lvl1pPr>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5">
            <a:extLst>
              <a:ext uri="{FF2B5EF4-FFF2-40B4-BE49-F238E27FC236}">
                <a16:creationId xmlns:a16="http://schemas.microsoft.com/office/drawing/2014/main" id="{AFD7624F-E19E-45CD-392D-9DE8157E8F57}"/>
              </a:ext>
            </a:extLst>
          </p:cNvPr>
          <p:cNvSpPr>
            <a:spLocks noGrp="1"/>
          </p:cNvSpPr>
          <p:nvPr>
            <p:ph type="body" sz="quarter" idx="17"/>
          </p:nvPr>
        </p:nvSpPr>
        <p:spPr>
          <a:xfrm>
            <a:off x="6444136" y="2093499"/>
            <a:ext cx="5116513" cy="3507201"/>
          </a:xfrm>
        </p:spPr>
        <p:txBody>
          <a:bodyPr lIns="0"/>
          <a:lstStyle>
            <a:lvl1pPr>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3">
            <a:extLst>
              <a:ext uri="{FF2B5EF4-FFF2-40B4-BE49-F238E27FC236}">
                <a16:creationId xmlns:a16="http://schemas.microsoft.com/office/drawing/2014/main" id="{B556667D-5139-29AA-0F35-4602B58AB537}"/>
              </a:ext>
            </a:extLst>
          </p:cNvPr>
          <p:cNvSpPr>
            <a:spLocks noGrp="1"/>
          </p:cNvSpPr>
          <p:nvPr>
            <p:ph type="title"/>
          </p:nvPr>
        </p:nvSpPr>
        <p:spPr/>
        <p:txBody>
          <a:bodyPr/>
          <a:lstStyle/>
          <a:p>
            <a:r>
              <a:rPr lang="en-US"/>
              <a:t>Click to edit Master title style</a:t>
            </a:r>
          </a:p>
        </p:txBody>
      </p:sp>
      <p:sp>
        <p:nvSpPr>
          <p:cNvPr id="15" name="Text Placeholder 9">
            <a:extLst>
              <a:ext uri="{FF2B5EF4-FFF2-40B4-BE49-F238E27FC236}">
                <a16:creationId xmlns:a16="http://schemas.microsoft.com/office/drawing/2014/main" id="{39EE62DB-FBE3-3DCD-3DF4-5C5A4055FBCF}"/>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2" name="Text Placeholder 4">
            <a:extLst>
              <a:ext uri="{FF2B5EF4-FFF2-40B4-BE49-F238E27FC236}">
                <a16:creationId xmlns:a16="http://schemas.microsoft.com/office/drawing/2014/main" id="{70EB646B-8FED-4905-2270-6C807DF8FF20}"/>
              </a:ext>
            </a:extLst>
          </p:cNvPr>
          <p:cNvSpPr>
            <a:spLocks noGrp="1"/>
          </p:cNvSpPr>
          <p:nvPr>
            <p:ph type="body" sz="quarter" idx="18"/>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4" name="Footer Placeholder 3">
            <a:extLst>
              <a:ext uri="{FF2B5EF4-FFF2-40B4-BE49-F238E27FC236}">
                <a16:creationId xmlns:a16="http://schemas.microsoft.com/office/drawing/2014/main" id="{60E369E9-842B-2D53-DD6E-2442D1DE9170}"/>
              </a:ext>
            </a:extLst>
          </p:cNvPr>
          <p:cNvSpPr>
            <a:spLocks noGrp="1"/>
          </p:cNvSpPr>
          <p:nvPr>
            <p:ph type="ftr" sz="quarter" idx="19"/>
          </p:nvPr>
        </p:nvSpPr>
        <p:spPr/>
        <p:txBody>
          <a:bodyPr/>
          <a:lstStyle/>
          <a:p>
            <a:r>
              <a:rPr lang="en-US" dirty="0"/>
              <a:t>PLEASE REFER TO CONTENT DISCLOSURES AT THE END OF THIS PRESENTATION.</a:t>
            </a:r>
          </a:p>
        </p:txBody>
      </p:sp>
      <p:sp>
        <p:nvSpPr>
          <p:cNvPr id="6" name="Slide Number Placeholder 5">
            <a:extLst>
              <a:ext uri="{FF2B5EF4-FFF2-40B4-BE49-F238E27FC236}">
                <a16:creationId xmlns:a16="http://schemas.microsoft.com/office/drawing/2014/main" id="{5FCAA418-36D7-EE4E-26A1-ADCD941A4DAF}"/>
              </a:ext>
            </a:extLst>
          </p:cNvPr>
          <p:cNvSpPr>
            <a:spLocks noGrp="1"/>
          </p:cNvSpPr>
          <p:nvPr>
            <p:ph type="sldNum" sz="quarter" idx="20"/>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473909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Row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62031" y="1943100"/>
            <a:ext cx="1078597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762031" y="3995695"/>
            <a:ext cx="1078597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 name="Text Placeholder 5">
            <a:extLst>
              <a:ext uri="{FF2B5EF4-FFF2-40B4-BE49-F238E27FC236}">
                <a16:creationId xmlns:a16="http://schemas.microsoft.com/office/drawing/2014/main" id="{9B99C2E6-95B9-FBD9-873D-BA2A34F2F5C0}"/>
              </a:ext>
            </a:extLst>
          </p:cNvPr>
          <p:cNvSpPr>
            <a:spLocks noGrp="1"/>
          </p:cNvSpPr>
          <p:nvPr>
            <p:ph type="body" sz="quarter" idx="16"/>
          </p:nvPr>
        </p:nvSpPr>
        <p:spPr>
          <a:xfrm>
            <a:off x="761999" y="2027569"/>
            <a:ext cx="10782961" cy="1525910"/>
          </a:xfrm>
        </p:spPr>
        <p:txBody>
          <a:bodyPr lIns="0"/>
          <a:lstStyle>
            <a:lvl1pPr marL="0" indent="0">
              <a:buNone/>
              <a:defRPr sz="1400" b="0" i="0">
                <a:latin typeface="Aptos" panose="020B0004020202020204" pitchFamily="34" charset="0"/>
              </a:defRPr>
            </a:lvl1pPr>
            <a:lvl2pPr>
              <a:defRPr sz="1200" b="0" i="0">
                <a:latin typeface="Aptos" panose="020B0004020202020204" pitchFamily="34" charset="0"/>
              </a:defRPr>
            </a:lvl2pPr>
            <a:lvl3pPr>
              <a:defRPr sz="1100" b="0" i="0">
                <a:latin typeface="Aptos" panose="020B000402020202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6" name="Text Placeholder 5">
            <a:extLst>
              <a:ext uri="{FF2B5EF4-FFF2-40B4-BE49-F238E27FC236}">
                <a16:creationId xmlns:a16="http://schemas.microsoft.com/office/drawing/2014/main" id="{BCFB007D-30D1-AA2A-369E-97C390743938}"/>
              </a:ext>
            </a:extLst>
          </p:cNvPr>
          <p:cNvSpPr>
            <a:spLocks noGrp="1"/>
          </p:cNvSpPr>
          <p:nvPr>
            <p:ph type="body" sz="quarter" idx="17"/>
          </p:nvPr>
        </p:nvSpPr>
        <p:spPr>
          <a:xfrm>
            <a:off x="761999" y="4074791"/>
            <a:ext cx="10782961" cy="1525910"/>
          </a:xfrm>
        </p:spPr>
        <p:txBody>
          <a:bodyPr lIns="0"/>
          <a:lstStyle>
            <a:lvl1pPr marL="0" indent="0">
              <a:buNone/>
              <a:defRPr sz="1400" b="0" i="0">
                <a:latin typeface="Aptos" panose="020B0004020202020204" pitchFamily="34" charset="0"/>
              </a:defRPr>
            </a:lvl1pPr>
            <a:lvl2pPr>
              <a:defRPr sz="1200" b="0" i="0">
                <a:latin typeface="Aptos" panose="020B0004020202020204" pitchFamily="34" charset="0"/>
              </a:defRPr>
            </a:lvl2pPr>
            <a:lvl3pPr>
              <a:defRPr sz="1100" b="0" i="0">
                <a:latin typeface="Aptos" panose="020B000402020202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7" name="Title 6">
            <a:extLst>
              <a:ext uri="{FF2B5EF4-FFF2-40B4-BE49-F238E27FC236}">
                <a16:creationId xmlns:a16="http://schemas.microsoft.com/office/drawing/2014/main" id="{17E5B3A4-7E17-9909-36DE-269C55C6F01E}"/>
              </a:ext>
            </a:extLst>
          </p:cNvPr>
          <p:cNvSpPr>
            <a:spLocks noGrp="1"/>
          </p:cNvSpPr>
          <p:nvPr>
            <p:ph type="title"/>
          </p:nvPr>
        </p:nvSpPr>
        <p:spPr/>
        <p:txBody>
          <a:bodyPr/>
          <a:lstStyle/>
          <a:p>
            <a:r>
              <a:rPr lang="en-US"/>
              <a:t>Click to edit Master title style</a:t>
            </a:r>
          </a:p>
        </p:txBody>
      </p:sp>
      <p:sp>
        <p:nvSpPr>
          <p:cNvPr id="8" name="Text Placeholder 9">
            <a:extLst>
              <a:ext uri="{FF2B5EF4-FFF2-40B4-BE49-F238E27FC236}">
                <a16:creationId xmlns:a16="http://schemas.microsoft.com/office/drawing/2014/main" id="{A08B8039-639C-7FBA-AF29-3CE5A3C20E58}"/>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E1EA48F6-304D-E31C-F8EF-63F80781EBC8}"/>
              </a:ext>
            </a:extLst>
          </p:cNvPr>
          <p:cNvSpPr>
            <a:spLocks noGrp="1"/>
          </p:cNvSpPr>
          <p:nvPr>
            <p:ph type="body" sz="quarter" idx="18"/>
          </p:nvPr>
        </p:nvSpPr>
        <p:spPr>
          <a:xfrm>
            <a:off x="654052" y="1261872"/>
            <a:ext cx="10928349" cy="315407"/>
          </a:xfrm>
        </p:spPr>
        <p:txBody>
          <a:bodyPr vert="horz" lIns="91440" tIns="45720" rIns="91440" bIns="45720" rtlCol="0" anchor="t">
            <a:spAutoFit/>
          </a:bodyPr>
          <a:lstStyle>
            <a:lvl1pPr marL="0" indent="0" algn="l">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9" name="Footer Placeholder 8">
            <a:extLst>
              <a:ext uri="{FF2B5EF4-FFF2-40B4-BE49-F238E27FC236}">
                <a16:creationId xmlns:a16="http://schemas.microsoft.com/office/drawing/2014/main" id="{D47DDF15-3BDF-27CE-4A53-23FEF20C953E}"/>
              </a:ext>
            </a:extLst>
          </p:cNvPr>
          <p:cNvSpPr>
            <a:spLocks noGrp="1"/>
          </p:cNvSpPr>
          <p:nvPr>
            <p:ph type="ftr" sz="quarter" idx="19"/>
          </p:nvPr>
        </p:nvSpPr>
        <p:spPr/>
        <p:txBody>
          <a:bodyPr/>
          <a:lstStyle/>
          <a:p>
            <a:r>
              <a:rPr lang="en-US" dirty="0"/>
              <a:t>PLEASE REFER TO CONTENT DISCLOSURES AT THE END OF THIS PRESENTATION.</a:t>
            </a:r>
          </a:p>
        </p:txBody>
      </p:sp>
      <p:sp>
        <p:nvSpPr>
          <p:cNvPr id="10" name="Slide Number Placeholder 9">
            <a:extLst>
              <a:ext uri="{FF2B5EF4-FFF2-40B4-BE49-F238E27FC236}">
                <a16:creationId xmlns:a16="http://schemas.microsoft.com/office/drawing/2014/main" id="{549DE427-FEF7-A545-FF0E-9EE29AF6493C}"/>
              </a:ext>
            </a:extLst>
          </p:cNvPr>
          <p:cNvSpPr>
            <a:spLocks noGrp="1"/>
          </p:cNvSpPr>
          <p:nvPr>
            <p:ph type="sldNum" sz="quarter" idx="20"/>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3458017222"/>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pic>
        <p:nvPicPr>
          <p:cNvPr id="7" name="Picture 6" descr="A close up of a blue and gold paint&#10;&#10;Description automatically generated">
            <a:extLst>
              <a:ext uri="{FF2B5EF4-FFF2-40B4-BE49-F238E27FC236}">
                <a16:creationId xmlns:a16="http://schemas.microsoft.com/office/drawing/2014/main" id="{8A61E647-5BD0-4FE3-8DE9-19E22532DBE6}"/>
              </a:ext>
            </a:extLst>
          </p:cNvPr>
          <p:cNvPicPr>
            <a:picLocks noChangeAspect="1"/>
          </p:cNvPicPr>
          <p:nvPr userDrawn="1"/>
        </p:nvPicPr>
        <p:blipFill>
          <a:blip r:embed="rId2"/>
          <a:stretch>
            <a:fillRect/>
          </a:stretch>
        </p:blipFill>
        <p:spPr>
          <a:xfrm>
            <a:off x="0" y="0"/>
            <a:ext cx="12188390" cy="6858000"/>
          </a:xfrm>
          <a:prstGeom prst="rect">
            <a:avLst/>
          </a:prstGeom>
        </p:spPr>
      </p:pic>
      <p:sp>
        <p:nvSpPr>
          <p:cNvPr id="4" name="Footer Placeholder 3">
            <a:extLst>
              <a:ext uri="{FF2B5EF4-FFF2-40B4-BE49-F238E27FC236}">
                <a16:creationId xmlns:a16="http://schemas.microsoft.com/office/drawing/2014/main" id="{6ACB5093-55FC-0448-F02D-594C2D218460}"/>
              </a:ext>
            </a:extLst>
          </p:cNvPr>
          <p:cNvSpPr>
            <a:spLocks noGrp="1"/>
          </p:cNvSpPr>
          <p:nvPr>
            <p:ph type="ftr" sz="quarter" idx="15"/>
          </p:nvPr>
        </p:nvSpPr>
        <p:spPr/>
        <p:txBody>
          <a:bodyPr/>
          <a:lstStyle>
            <a:lvl1pPr>
              <a:defRPr>
                <a:solidFill>
                  <a:schemeClr val="bg1"/>
                </a:solidFill>
              </a:defRPr>
            </a:lvl1pPr>
          </a:lstStyle>
          <a:p>
            <a:r>
              <a:rPr lang="en-US" dirty="0"/>
              <a:t>PLEASE REFER TO CONTENT DISCLOSURES AT THE END OF THIS PRESENTATION.</a:t>
            </a:r>
          </a:p>
        </p:txBody>
      </p:sp>
      <p:sp>
        <p:nvSpPr>
          <p:cNvPr id="5" name="Slide Number Placeholder 4">
            <a:extLst>
              <a:ext uri="{FF2B5EF4-FFF2-40B4-BE49-F238E27FC236}">
                <a16:creationId xmlns:a16="http://schemas.microsoft.com/office/drawing/2014/main" id="{6148408B-0FEB-6B97-2331-6940833AC2EE}"/>
              </a:ext>
            </a:extLst>
          </p:cNvPr>
          <p:cNvSpPr>
            <a:spLocks noGrp="1"/>
          </p:cNvSpPr>
          <p:nvPr>
            <p:ph type="sldNum" sz="quarter" idx="16"/>
          </p:nvPr>
        </p:nvSpPr>
        <p:spPr/>
        <p:txBody>
          <a:bodyPr/>
          <a:lstStyle>
            <a:lvl1pPr>
              <a:defRPr>
                <a:solidFill>
                  <a:schemeClr val="bg1"/>
                </a:solidFill>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FB593F5E-13AD-3D9F-71AE-1BA6D19224F1}"/>
              </a:ext>
            </a:extLst>
          </p:cNvPr>
          <p:cNvSpPr>
            <a:spLocks noGrp="1"/>
          </p:cNvSpPr>
          <p:nvPr>
            <p:ph type="ctrTitle" hasCustomPrompt="1"/>
          </p:nvPr>
        </p:nvSpPr>
        <p:spPr>
          <a:xfrm>
            <a:off x="653845" y="2946237"/>
            <a:ext cx="10890457" cy="541238"/>
          </a:xfrm>
          <a:prstGeom prst="rect">
            <a:avLst/>
          </a:prstGeom>
        </p:spPr>
        <p:txBody>
          <a:bodyPr vert="horz" lIns="91440" tIns="45720" rIns="91440" bIns="45720" rtlCol="0" anchor="t">
            <a:noAutofit/>
          </a:bodyPr>
          <a:lstStyle>
            <a:lvl1pPr>
              <a:defRPr lang="en-US" sz="3200" dirty="0">
                <a:solidFill>
                  <a:schemeClr val="bg1"/>
                </a:solidFill>
              </a:defRPr>
            </a:lvl1pPr>
          </a:lstStyle>
          <a:p>
            <a:pPr lvl="0"/>
            <a:r>
              <a:rPr lang="en-US" dirty="0"/>
              <a:t>Divider Slide</a:t>
            </a:r>
          </a:p>
        </p:txBody>
      </p:sp>
      <p:sp>
        <p:nvSpPr>
          <p:cNvPr id="3" name="Content Placeholder 2">
            <a:extLst>
              <a:ext uri="{FF2B5EF4-FFF2-40B4-BE49-F238E27FC236}">
                <a16:creationId xmlns:a16="http://schemas.microsoft.com/office/drawing/2014/main" id="{A23A8EDC-F775-012A-515A-C33AE0374FFD}"/>
              </a:ext>
            </a:extLst>
          </p:cNvPr>
          <p:cNvSpPr>
            <a:spLocks noGrp="1"/>
          </p:cNvSpPr>
          <p:nvPr>
            <p:ph idx="14" hasCustomPrompt="1"/>
          </p:nvPr>
        </p:nvSpPr>
        <p:spPr>
          <a:xfrm>
            <a:off x="653845" y="2700542"/>
            <a:ext cx="10890457" cy="242648"/>
          </a:xfrm>
        </p:spPr>
        <p:txBody>
          <a:bodyPr anchor="b">
            <a:noAutofit/>
          </a:bodyPr>
          <a:lstStyle>
            <a:lvl1pPr marL="0" indent="0" algn="l">
              <a:buNone/>
              <a:defRPr sz="1600" b="0" i="0" baseline="0">
                <a:solidFill>
                  <a:schemeClr val="bg1"/>
                </a:solidFill>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sp>
        <p:nvSpPr>
          <p:cNvPr id="11" name="Content Placeholder 2">
            <a:extLst>
              <a:ext uri="{FF2B5EF4-FFF2-40B4-BE49-F238E27FC236}">
                <a16:creationId xmlns:a16="http://schemas.microsoft.com/office/drawing/2014/main" id="{A08426B8-7470-DC4B-BB14-6CBBE2715B74}"/>
              </a:ext>
            </a:extLst>
          </p:cNvPr>
          <p:cNvSpPr>
            <a:spLocks noGrp="1"/>
          </p:cNvSpPr>
          <p:nvPr>
            <p:ph idx="17" hasCustomPrompt="1"/>
          </p:nvPr>
        </p:nvSpPr>
        <p:spPr>
          <a:xfrm>
            <a:off x="653845" y="6188017"/>
            <a:ext cx="10890457" cy="365760"/>
          </a:xfrm>
        </p:spPr>
        <p:txBody>
          <a:bodyPr anchor="ctr">
            <a:noAutofit/>
          </a:bodyPr>
          <a:lstStyle>
            <a:lvl1pPr marL="0" indent="0" algn="r">
              <a:spcBef>
                <a:spcPts val="0"/>
              </a:spcBef>
              <a:buNone/>
              <a:defRPr sz="1100" b="0" i="0" baseline="0">
                <a:solidFill>
                  <a:schemeClr val="bg1"/>
                </a:solidFill>
                <a:latin typeface="Aptos" panose="020B0004020202020204" pitchFamily="34" charset="0"/>
                <a:cs typeface="Arial" panose="020B0604020202020204" pitchFamily="34" charset="0"/>
              </a:defRPr>
            </a:lvl1pPr>
          </a:lstStyle>
          <a:p>
            <a:pPr>
              <a:lnSpc>
                <a:spcPct val="100000"/>
              </a:lnSpc>
            </a:pPr>
            <a:r>
              <a:rPr lang="en-US" dirty="0"/>
              <a:t>Prepared for:</a:t>
            </a:r>
          </a:p>
          <a:p>
            <a:pPr>
              <a:lnSpc>
                <a:spcPct val="100000"/>
              </a:lnSpc>
            </a:pPr>
            <a:r>
              <a:rPr lang="en-US" dirty="0"/>
              <a:t>Month XX, 20XX</a:t>
            </a:r>
          </a:p>
        </p:txBody>
      </p:sp>
      <p:pic>
        <p:nvPicPr>
          <p:cNvPr id="12" name="Graphic 11">
            <a:extLst>
              <a:ext uri="{FF2B5EF4-FFF2-40B4-BE49-F238E27FC236}">
                <a16:creationId xmlns:a16="http://schemas.microsoft.com/office/drawing/2014/main" id="{61702E89-44CC-EC64-EA9C-41420A3B6432}"/>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2315"/>
            <a:ext cx="1396183" cy="220765"/>
          </a:xfrm>
          <a:prstGeom prst="rect">
            <a:avLst/>
          </a:prstGeom>
        </p:spPr>
      </p:pic>
    </p:spTree>
    <p:extLst>
      <p:ext uri="{BB962C8B-B14F-4D97-AF65-F5344CB8AC3E}">
        <p14:creationId xmlns:p14="http://schemas.microsoft.com/office/powerpoint/2010/main" val="39255654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Columns - No 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D1FBE-A066-A420-AC97-7DB98CF50296}"/>
              </a:ext>
            </a:extLst>
          </p:cNvPr>
          <p:cNvSpPr>
            <a:spLocks noGrp="1"/>
          </p:cNvSpPr>
          <p:nvPr>
            <p:ph type="title"/>
          </p:nvPr>
        </p:nvSpPr>
        <p:spPr/>
        <p:txBody>
          <a:bodyPr/>
          <a:lstStyle/>
          <a:p>
            <a:r>
              <a:rPr lang="en-US"/>
              <a:t>Click to edit Master title style</a:t>
            </a:r>
          </a:p>
        </p:txBody>
      </p:sp>
      <p:sp>
        <p:nvSpPr>
          <p:cNvPr id="6" name="Text Placeholder 5">
            <a:extLst>
              <a:ext uri="{FF2B5EF4-FFF2-40B4-BE49-F238E27FC236}">
                <a16:creationId xmlns:a16="http://schemas.microsoft.com/office/drawing/2014/main" id="{89C3A2C2-8FB9-238C-17FF-4197A2BA3D5F}"/>
              </a:ext>
            </a:extLst>
          </p:cNvPr>
          <p:cNvSpPr>
            <a:spLocks noGrp="1"/>
          </p:cNvSpPr>
          <p:nvPr>
            <p:ph type="body" sz="quarter" idx="16"/>
          </p:nvPr>
        </p:nvSpPr>
        <p:spPr>
          <a:xfrm>
            <a:off x="762000" y="1791371"/>
            <a:ext cx="5116513" cy="3390900"/>
          </a:xfrm>
          <a:solidFill>
            <a:schemeClr val="bg2">
              <a:lumMod val="40000"/>
              <a:lumOff val="60000"/>
              <a:alpha val="67000"/>
            </a:schemeClr>
          </a:solidFill>
        </p:spPr>
        <p:txBody>
          <a:bodyPr lIns="274320" tIns="274320" rIns="274320"/>
          <a:lstStyle>
            <a:lvl1pPr indent="-137160">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5">
            <a:extLst>
              <a:ext uri="{FF2B5EF4-FFF2-40B4-BE49-F238E27FC236}">
                <a16:creationId xmlns:a16="http://schemas.microsoft.com/office/drawing/2014/main" id="{FD2A4E5F-72B5-D90D-1C63-96D7CB958680}"/>
              </a:ext>
            </a:extLst>
          </p:cNvPr>
          <p:cNvSpPr>
            <a:spLocks noGrp="1"/>
          </p:cNvSpPr>
          <p:nvPr>
            <p:ph type="body" sz="quarter" idx="17"/>
          </p:nvPr>
        </p:nvSpPr>
        <p:spPr>
          <a:xfrm>
            <a:off x="6444136" y="1790700"/>
            <a:ext cx="5116513" cy="3390900"/>
          </a:xfrm>
          <a:solidFill>
            <a:schemeClr val="bg2">
              <a:lumMod val="40000"/>
              <a:lumOff val="60000"/>
              <a:alpha val="67000"/>
            </a:schemeClr>
          </a:solidFill>
        </p:spPr>
        <p:txBody>
          <a:bodyPr lIns="274320" tIns="274320" rIns="274320"/>
          <a:lstStyle>
            <a:lvl1pPr indent="-137160">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9">
            <a:extLst>
              <a:ext uri="{FF2B5EF4-FFF2-40B4-BE49-F238E27FC236}">
                <a16:creationId xmlns:a16="http://schemas.microsoft.com/office/drawing/2014/main" id="{7AAABE93-1303-9D5F-07EE-A69F4E83DE57}"/>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6C903C98-5D4A-9426-F383-FCDBDBF74C4C}"/>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9" name="Footer Placeholder 8">
            <a:extLst>
              <a:ext uri="{FF2B5EF4-FFF2-40B4-BE49-F238E27FC236}">
                <a16:creationId xmlns:a16="http://schemas.microsoft.com/office/drawing/2014/main" id="{3770E35A-C0E0-4ED9-E85F-7773AE9571D6}"/>
              </a:ext>
            </a:extLst>
          </p:cNvPr>
          <p:cNvSpPr>
            <a:spLocks noGrp="1"/>
          </p:cNvSpPr>
          <p:nvPr>
            <p:ph type="ftr" sz="quarter" idx="18"/>
          </p:nvPr>
        </p:nvSpPr>
        <p:spPr/>
        <p:txBody>
          <a:bodyPr/>
          <a:lstStyle/>
          <a:p>
            <a:r>
              <a:rPr lang="en-US" dirty="0"/>
              <a:t>PLEASE REFER TO CONTENT DISCLOSURES AT THE END OF THIS PRESENTATION.</a:t>
            </a:r>
          </a:p>
        </p:txBody>
      </p:sp>
      <p:sp>
        <p:nvSpPr>
          <p:cNvPr id="10" name="Slide Number Placeholder 9">
            <a:extLst>
              <a:ext uri="{FF2B5EF4-FFF2-40B4-BE49-F238E27FC236}">
                <a16:creationId xmlns:a16="http://schemas.microsoft.com/office/drawing/2014/main" id="{75BCC0F1-795F-A934-7ED0-2E89F499523E}"/>
              </a:ext>
            </a:extLst>
          </p:cNvPr>
          <p:cNvSpPr>
            <a:spLocks noGrp="1"/>
          </p:cNvSpPr>
          <p:nvPr>
            <p:ph type="sldNum" sz="quarter" idx="19"/>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71566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Team Members">
    <p:bg>
      <p:bgPr>
        <a:solidFill>
          <a:schemeClr val="bg2">
            <a:lumMod val="40000"/>
            <a:lumOff val="60000"/>
            <a:alpha val="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1925047" y="4445588"/>
            <a:ext cx="3520671" cy="525709"/>
          </a:xfrm>
          <a:noFill/>
        </p:spPr>
        <p:txBody>
          <a:bodyPr tIns="0" bIns="0"/>
          <a:lstStyle>
            <a:lvl1pPr marL="0" indent="0" algn="ctr">
              <a:buFont typeface="Arial" panose="020B0604020202020204" pitchFamily="34" charset="0"/>
              <a:buNone/>
              <a:defRPr sz="1400" b="1" cap="none" baseline="0"/>
            </a:lvl1pPr>
            <a:lvl2pPr marL="9525" indent="0" algn="ctr">
              <a:buNone/>
              <a:tabLst/>
              <a:defRPr sz="1400" cap="none"/>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6631089" y="4445588"/>
            <a:ext cx="3520671" cy="525709"/>
          </a:xfrm>
          <a:noFill/>
        </p:spPr>
        <p:txBody>
          <a:bodyPr tIns="0" bIns="0"/>
          <a:lstStyle>
            <a:lvl1pPr marL="0" indent="0" algn="ctr">
              <a:buNone/>
              <a:defRPr lang="en-US" sz="1400" b="1" kern="1200" cap="none" baseline="0" dirty="0">
                <a:solidFill>
                  <a:schemeClr val="tx1"/>
                </a:solidFill>
                <a:latin typeface="+mn-lt"/>
                <a:ea typeface="+mn-ea"/>
                <a:cs typeface="+mn-cs"/>
              </a:defRPr>
            </a:lvl1pPr>
            <a:lvl2pPr marL="9525" indent="0" algn="ctr">
              <a:buNone/>
              <a:tabLst/>
              <a:defRPr lang="en-US" sz="140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2655969" y="2193846"/>
            <a:ext cx="2058826" cy="2058826"/>
          </a:xfrm>
          <a:prstGeom prst="ellipse">
            <a:avLst/>
          </a:prstGeom>
        </p:spPr>
        <p:txBody>
          <a:bodyPr/>
          <a:lstStyle/>
          <a:p>
            <a:endParaRPr lang="en-US" dirty="0"/>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7362011" y="2193846"/>
            <a:ext cx="2058826" cy="2058826"/>
          </a:xfrm>
          <a:prstGeom prst="ellipse">
            <a:avLst/>
          </a:prstGeom>
        </p:spPr>
        <p:txBody>
          <a:bodyPr/>
          <a:lstStyle/>
          <a:p>
            <a:endParaRPr lang="en-US" dirty="0"/>
          </a:p>
        </p:txBody>
      </p:sp>
      <p:sp>
        <p:nvSpPr>
          <p:cNvPr id="4" name="Text Placeholder 4">
            <a:extLst>
              <a:ext uri="{FF2B5EF4-FFF2-40B4-BE49-F238E27FC236}">
                <a16:creationId xmlns:a16="http://schemas.microsoft.com/office/drawing/2014/main" id="{721978C1-FEA9-0EC3-D308-E3141D165BDF}"/>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7" name="Footer Placeholder 6">
            <a:extLst>
              <a:ext uri="{FF2B5EF4-FFF2-40B4-BE49-F238E27FC236}">
                <a16:creationId xmlns:a16="http://schemas.microsoft.com/office/drawing/2014/main" id="{626EC600-A248-A778-FB3A-8A54D9700775}"/>
              </a:ext>
            </a:extLst>
          </p:cNvPr>
          <p:cNvSpPr>
            <a:spLocks noGrp="1"/>
          </p:cNvSpPr>
          <p:nvPr>
            <p:ph type="ftr" sz="quarter" idx="44"/>
          </p:nvPr>
        </p:nvSpPr>
        <p:spPr/>
        <p:txBody>
          <a:bodyPr/>
          <a:lstStyle/>
          <a:p>
            <a:r>
              <a:rPr lang="en-US" dirty="0"/>
              <a:t>PLEASE REFER TO CONTENT DISCLOSURES AT THE END OF THIS PRESENTATION.</a:t>
            </a:r>
          </a:p>
        </p:txBody>
      </p:sp>
      <p:sp>
        <p:nvSpPr>
          <p:cNvPr id="8" name="Slide Number Placeholder 7">
            <a:extLst>
              <a:ext uri="{FF2B5EF4-FFF2-40B4-BE49-F238E27FC236}">
                <a16:creationId xmlns:a16="http://schemas.microsoft.com/office/drawing/2014/main" id="{6FCE33F0-0A39-193B-38ED-48FE853D9C52}"/>
              </a:ext>
            </a:extLst>
          </p:cNvPr>
          <p:cNvSpPr>
            <a:spLocks noGrp="1"/>
          </p:cNvSpPr>
          <p:nvPr>
            <p:ph type="sldNum" sz="quarter" idx="45"/>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721844396"/>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61468" y="1941705"/>
            <a:ext cx="3281911"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4516346" y="1941705"/>
            <a:ext cx="3281911"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5" name="SmartArt Placeholder 10">
            <a:extLst>
              <a:ext uri="{FF2B5EF4-FFF2-40B4-BE49-F238E27FC236}">
                <a16:creationId xmlns:a16="http://schemas.microsoft.com/office/drawing/2014/main" id="{36C87B20-E7DC-4E75-8C9E-03E3CB9321ED}"/>
              </a:ext>
            </a:extLst>
          </p:cNvPr>
          <p:cNvSpPr>
            <a:spLocks noGrp="1"/>
          </p:cNvSpPr>
          <p:nvPr>
            <p:ph type="dgm" sz="quarter" idx="17" hasCustomPrompt="1"/>
          </p:nvPr>
        </p:nvSpPr>
        <p:spPr>
          <a:xfrm>
            <a:off x="8274488" y="1941705"/>
            <a:ext cx="3281911"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2" name="Title 1">
            <a:extLst>
              <a:ext uri="{FF2B5EF4-FFF2-40B4-BE49-F238E27FC236}">
                <a16:creationId xmlns:a16="http://schemas.microsoft.com/office/drawing/2014/main" id="{15E59B45-462D-46A6-385E-9473CCF4B6E7}"/>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1725DEE7-E493-2C38-6D84-EB11AD38A9B1}"/>
              </a:ext>
            </a:extLst>
          </p:cNvPr>
          <p:cNvSpPr>
            <a:spLocks noGrp="1"/>
          </p:cNvSpPr>
          <p:nvPr>
            <p:ph type="body" sz="quarter" idx="18"/>
          </p:nvPr>
        </p:nvSpPr>
        <p:spPr>
          <a:xfrm>
            <a:off x="762000" y="2099842"/>
            <a:ext cx="3280847" cy="3500858"/>
          </a:xfrm>
        </p:spPr>
        <p:txBody>
          <a:bodyPr lIns="0"/>
          <a:lstStyle>
            <a:lvl1pPr indent="-109728">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A1F75B88-4B1A-04F0-E42C-3476C71C4E0A}"/>
              </a:ext>
            </a:extLst>
          </p:cNvPr>
          <p:cNvSpPr>
            <a:spLocks noGrp="1"/>
          </p:cNvSpPr>
          <p:nvPr>
            <p:ph type="body" sz="quarter" idx="19"/>
          </p:nvPr>
        </p:nvSpPr>
        <p:spPr>
          <a:xfrm>
            <a:off x="4516878" y="2099842"/>
            <a:ext cx="3280847" cy="3500858"/>
          </a:xfrm>
        </p:spPr>
        <p:txBody>
          <a:bodyPr lIns="0"/>
          <a:lstStyle>
            <a:lvl1pPr indent="-109728">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6">
            <a:extLst>
              <a:ext uri="{FF2B5EF4-FFF2-40B4-BE49-F238E27FC236}">
                <a16:creationId xmlns:a16="http://schemas.microsoft.com/office/drawing/2014/main" id="{5B834349-FDD3-48E9-8B11-886A5F6651B5}"/>
              </a:ext>
            </a:extLst>
          </p:cNvPr>
          <p:cNvSpPr>
            <a:spLocks noGrp="1"/>
          </p:cNvSpPr>
          <p:nvPr>
            <p:ph type="body" sz="quarter" idx="20"/>
          </p:nvPr>
        </p:nvSpPr>
        <p:spPr>
          <a:xfrm>
            <a:off x="8276157" y="2099842"/>
            <a:ext cx="3280847" cy="3500858"/>
          </a:xfrm>
        </p:spPr>
        <p:txBody>
          <a:bodyPr lIns="0"/>
          <a:lstStyle>
            <a:lvl1pPr indent="-109728">
              <a:defRPr sz="14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9">
            <a:extLst>
              <a:ext uri="{FF2B5EF4-FFF2-40B4-BE49-F238E27FC236}">
                <a16:creationId xmlns:a16="http://schemas.microsoft.com/office/drawing/2014/main" id="{3BF69B08-2AA1-67D0-8718-29895D344DC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D800E1F5-A2F6-43B5-3B43-823AA61B823F}"/>
              </a:ext>
            </a:extLst>
          </p:cNvPr>
          <p:cNvSpPr>
            <a:spLocks noGrp="1"/>
          </p:cNvSpPr>
          <p:nvPr>
            <p:ph type="body" sz="quarter" idx="21"/>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C914FDB7-E2E2-76BD-036A-654D1CA0D513}"/>
              </a:ext>
            </a:extLst>
          </p:cNvPr>
          <p:cNvSpPr>
            <a:spLocks noGrp="1"/>
          </p:cNvSpPr>
          <p:nvPr>
            <p:ph type="ftr" sz="quarter" idx="22"/>
          </p:nvPr>
        </p:nvSpPr>
        <p:spPr/>
        <p:txBody>
          <a:bodyPr/>
          <a:lstStyle/>
          <a:p>
            <a:r>
              <a:rPr lang="en-US" dirty="0"/>
              <a:t>PLEASE REFER TO CONTENT DISCLOSURES AT THE END OF THIS PRESENTATION.</a:t>
            </a:r>
          </a:p>
        </p:txBody>
      </p:sp>
      <p:sp>
        <p:nvSpPr>
          <p:cNvPr id="7" name="Slide Number Placeholder 6">
            <a:extLst>
              <a:ext uri="{FF2B5EF4-FFF2-40B4-BE49-F238E27FC236}">
                <a16:creationId xmlns:a16="http://schemas.microsoft.com/office/drawing/2014/main" id="{96B42822-6976-5212-FBB5-09E1668E917F}"/>
              </a:ext>
            </a:extLst>
          </p:cNvPr>
          <p:cNvSpPr>
            <a:spLocks noGrp="1"/>
          </p:cNvSpPr>
          <p:nvPr>
            <p:ph type="sldNum" sz="quarter" idx="23"/>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6081876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Row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70389" y="1943100"/>
            <a:ext cx="1081201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770389" y="3141161"/>
            <a:ext cx="1081201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 name="Text Placeholder 5">
            <a:extLst>
              <a:ext uri="{FF2B5EF4-FFF2-40B4-BE49-F238E27FC236}">
                <a16:creationId xmlns:a16="http://schemas.microsoft.com/office/drawing/2014/main" id="{9B99C2E6-95B9-FBD9-873D-BA2A34F2F5C0}"/>
              </a:ext>
            </a:extLst>
          </p:cNvPr>
          <p:cNvSpPr>
            <a:spLocks noGrp="1"/>
          </p:cNvSpPr>
          <p:nvPr>
            <p:ph type="body" sz="quarter" idx="16"/>
          </p:nvPr>
        </p:nvSpPr>
        <p:spPr>
          <a:xfrm>
            <a:off x="770389" y="2027568"/>
            <a:ext cx="10812012" cy="879631"/>
          </a:xfrm>
        </p:spPr>
        <p:txBody>
          <a:bodyPr lIns="0"/>
          <a:lstStyle>
            <a:lvl1pPr marL="0" indent="0">
              <a:buNone/>
              <a:defRPr sz="1400" b="0" i="0">
                <a:latin typeface="Aptos" panose="020B0004020202020204" pitchFamily="34" charset="0"/>
              </a:defRPr>
            </a:lvl1pPr>
            <a:lvl2pPr>
              <a:defRPr sz="1200" b="0" i="0">
                <a:latin typeface="Aptos" panose="020B0004020202020204" pitchFamily="34" charset="0"/>
              </a:defRPr>
            </a:lvl2pPr>
            <a:lvl3pPr>
              <a:defRPr sz="1100" b="0" i="0">
                <a:latin typeface="Aptos" panose="020B000402020202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6" name="Text Placeholder 5">
            <a:extLst>
              <a:ext uri="{FF2B5EF4-FFF2-40B4-BE49-F238E27FC236}">
                <a16:creationId xmlns:a16="http://schemas.microsoft.com/office/drawing/2014/main" id="{BCFB007D-30D1-AA2A-369E-97C390743938}"/>
              </a:ext>
            </a:extLst>
          </p:cNvPr>
          <p:cNvSpPr>
            <a:spLocks noGrp="1"/>
          </p:cNvSpPr>
          <p:nvPr>
            <p:ph type="body" sz="quarter" idx="17"/>
          </p:nvPr>
        </p:nvSpPr>
        <p:spPr>
          <a:xfrm>
            <a:off x="770389" y="3222944"/>
            <a:ext cx="10812012" cy="879631"/>
          </a:xfrm>
        </p:spPr>
        <p:txBody>
          <a:bodyPr lIns="0"/>
          <a:lstStyle>
            <a:lvl1pPr marL="0" indent="0">
              <a:buNone/>
              <a:defRPr sz="1400" b="0" i="0">
                <a:latin typeface="Aptos" panose="020B0004020202020204" pitchFamily="34" charset="0"/>
              </a:defRPr>
            </a:lvl1pPr>
            <a:lvl2pPr>
              <a:defRPr sz="1200" b="0" i="0">
                <a:latin typeface="Aptos" panose="020B0004020202020204" pitchFamily="34" charset="0"/>
              </a:defRPr>
            </a:lvl2pPr>
            <a:lvl3pPr>
              <a:defRPr sz="1100" b="0" i="0">
                <a:latin typeface="Aptos" panose="020B000402020202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7" name="Title 6">
            <a:extLst>
              <a:ext uri="{FF2B5EF4-FFF2-40B4-BE49-F238E27FC236}">
                <a16:creationId xmlns:a16="http://schemas.microsoft.com/office/drawing/2014/main" id="{17E5B3A4-7E17-9909-36DE-269C55C6F01E}"/>
              </a:ext>
            </a:extLst>
          </p:cNvPr>
          <p:cNvSpPr>
            <a:spLocks noGrp="1"/>
          </p:cNvSpPr>
          <p:nvPr>
            <p:ph type="title"/>
          </p:nvPr>
        </p:nvSpPr>
        <p:spPr/>
        <p:txBody>
          <a:bodyPr/>
          <a:lstStyle/>
          <a:p>
            <a:r>
              <a:rPr lang="en-US"/>
              <a:t>Click to edit Master title style</a:t>
            </a:r>
          </a:p>
        </p:txBody>
      </p:sp>
      <p:sp>
        <p:nvSpPr>
          <p:cNvPr id="8" name="Text Placeholder 9">
            <a:extLst>
              <a:ext uri="{FF2B5EF4-FFF2-40B4-BE49-F238E27FC236}">
                <a16:creationId xmlns:a16="http://schemas.microsoft.com/office/drawing/2014/main" id="{A08B8039-639C-7FBA-AF29-3CE5A3C20E58}"/>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SmartArt Placeholder 10">
            <a:extLst>
              <a:ext uri="{FF2B5EF4-FFF2-40B4-BE49-F238E27FC236}">
                <a16:creationId xmlns:a16="http://schemas.microsoft.com/office/drawing/2014/main" id="{39BFB289-2A00-938B-2699-518B5292B7CB}"/>
              </a:ext>
            </a:extLst>
          </p:cNvPr>
          <p:cNvSpPr>
            <a:spLocks noGrp="1"/>
          </p:cNvSpPr>
          <p:nvPr>
            <p:ph type="dgm" sz="quarter" idx="18" hasCustomPrompt="1"/>
          </p:nvPr>
        </p:nvSpPr>
        <p:spPr>
          <a:xfrm>
            <a:off x="770389" y="4339222"/>
            <a:ext cx="1081201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9" name="Text Placeholder 5">
            <a:extLst>
              <a:ext uri="{FF2B5EF4-FFF2-40B4-BE49-F238E27FC236}">
                <a16:creationId xmlns:a16="http://schemas.microsoft.com/office/drawing/2014/main" id="{92626EE5-CAC2-87F2-07D5-E0629F915421}"/>
              </a:ext>
            </a:extLst>
          </p:cNvPr>
          <p:cNvSpPr>
            <a:spLocks noGrp="1"/>
          </p:cNvSpPr>
          <p:nvPr>
            <p:ph type="body" sz="quarter" idx="19"/>
          </p:nvPr>
        </p:nvSpPr>
        <p:spPr>
          <a:xfrm>
            <a:off x="770389" y="4418320"/>
            <a:ext cx="10812012" cy="879631"/>
          </a:xfrm>
        </p:spPr>
        <p:txBody>
          <a:bodyPr lIns="0"/>
          <a:lstStyle>
            <a:lvl1pPr marL="0" indent="0">
              <a:buNone/>
              <a:defRPr sz="1400" b="0" i="0">
                <a:latin typeface="Aptos" panose="020B0004020202020204" pitchFamily="34" charset="0"/>
              </a:defRPr>
            </a:lvl1pPr>
            <a:lvl2pPr>
              <a:defRPr sz="1200" b="0" i="0">
                <a:latin typeface="Aptos" panose="020B0004020202020204" pitchFamily="34" charset="0"/>
              </a:defRPr>
            </a:lvl2pPr>
            <a:lvl3pPr>
              <a:defRPr sz="1100" b="0" i="0">
                <a:latin typeface="Aptos" panose="020B0004020202020204"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0" name="Text Placeholder 4">
            <a:extLst>
              <a:ext uri="{FF2B5EF4-FFF2-40B4-BE49-F238E27FC236}">
                <a16:creationId xmlns:a16="http://schemas.microsoft.com/office/drawing/2014/main" id="{29E14B55-D5BD-1ECE-6DF3-72B7ABEF31F2}"/>
              </a:ext>
            </a:extLst>
          </p:cNvPr>
          <p:cNvSpPr>
            <a:spLocks noGrp="1"/>
          </p:cNvSpPr>
          <p:nvPr>
            <p:ph type="body" sz="quarter" idx="20"/>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12" name="Footer Placeholder 11">
            <a:extLst>
              <a:ext uri="{FF2B5EF4-FFF2-40B4-BE49-F238E27FC236}">
                <a16:creationId xmlns:a16="http://schemas.microsoft.com/office/drawing/2014/main" id="{BDEB6EEE-1C07-D69A-9CB3-32579EEC8D16}"/>
              </a:ext>
            </a:extLst>
          </p:cNvPr>
          <p:cNvSpPr>
            <a:spLocks noGrp="1"/>
          </p:cNvSpPr>
          <p:nvPr>
            <p:ph type="ftr" sz="quarter" idx="21"/>
          </p:nvPr>
        </p:nvSpPr>
        <p:spPr/>
        <p:txBody>
          <a:bodyPr/>
          <a:lstStyle/>
          <a:p>
            <a:r>
              <a:rPr lang="en-US" dirty="0"/>
              <a:t>PLEASE REFER TO CONTENT DISCLOSURES AT THE END OF THIS PRESENTATION.</a:t>
            </a:r>
          </a:p>
        </p:txBody>
      </p:sp>
      <p:sp>
        <p:nvSpPr>
          <p:cNvPr id="14" name="Slide Number Placeholder 13">
            <a:extLst>
              <a:ext uri="{FF2B5EF4-FFF2-40B4-BE49-F238E27FC236}">
                <a16:creationId xmlns:a16="http://schemas.microsoft.com/office/drawing/2014/main" id="{45FB56E0-33F4-865F-848F-0FEA546927D7}"/>
              </a:ext>
            </a:extLst>
          </p:cNvPr>
          <p:cNvSpPr>
            <a:spLocks noGrp="1"/>
          </p:cNvSpPr>
          <p:nvPr>
            <p:ph type="sldNum" sz="quarter" idx="22"/>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4325728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Columns - No 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6E502-25FA-DF11-764C-7A5FEB5D36A1}"/>
              </a:ext>
            </a:extLst>
          </p:cNvPr>
          <p:cNvSpPr>
            <a:spLocks noGrp="1"/>
          </p:cNvSpPr>
          <p:nvPr>
            <p:ph type="title"/>
          </p:nvPr>
        </p:nvSpPr>
        <p:spPr/>
        <p:txBody>
          <a:bodyPr/>
          <a:lstStyle/>
          <a:p>
            <a:r>
              <a:rPr lang="en-US"/>
              <a:t>Click to edit Master title style</a:t>
            </a:r>
          </a:p>
        </p:txBody>
      </p:sp>
      <p:sp>
        <p:nvSpPr>
          <p:cNvPr id="6" name="Text Placeholder 6">
            <a:extLst>
              <a:ext uri="{FF2B5EF4-FFF2-40B4-BE49-F238E27FC236}">
                <a16:creationId xmlns:a16="http://schemas.microsoft.com/office/drawing/2014/main" id="{67FD8651-8CF6-C634-4966-60A5D9027026}"/>
              </a:ext>
            </a:extLst>
          </p:cNvPr>
          <p:cNvSpPr>
            <a:spLocks noGrp="1"/>
          </p:cNvSpPr>
          <p:nvPr>
            <p:ph type="body" sz="quarter" idx="18"/>
          </p:nvPr>
        </p:nvSpPr>
        <p:spPr>
          <a:xfrm>
            <a:off x="762000" y="1790700"/>
            <a:ext cx="3280847" cy="3810000"/>
          </a:xfrm>
          <a:solidFill>
            <a:schemeClr val="bg2">
              <a:lumMod val="40000"/>
              <a:lumOff val="60000"/>
              <a:alpha val="67000"/>
            </a:schemeClr>
          </a:solidFill>
        </p:spPr>
        <p:txBody>
          <a:bodyPr lIns="274320" tIns="274320" rIns="274320"/>
          <a:lstStyle>
            <a:lvl1pPr indent="-109728">
              <a:defRPr sz="1400"/>
            </a:lvl1pPr>
            <a:lvl2pPr>
              <a:defRPr sz="1200"/>
            </a:lvl2pPr>
            <a:lvl3pPr>
              <a:defRPr sz="11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7" name="Text Placeholder 6">
            <a:extLst>
              <a:ext uri="{FF2B5EF4-FFF2-40B4-BE49-F238E27FC236}">
                <a16:creationId xmlns:a16="http://schemas.microsoft.com/office/drawing/2014/main" id="{74A07EAE-0A7D-3E07-E5D9-5EA2552206F6}"/>
              </a:ext>
            </a:extLst>
          </p:cNvPr>
          <p:cNvSpPr>
            <a:spLocks noGrp="1"/>
          </p:cNvSpPr>
          <p:nvPr>
            <p:ph type="body" sz="quarter" idx="19"/>
          </p:nvPr>
        </p:nvSpPr>
        <p:spPr>
          <a:xfrm>
            <a:off x="4519079" y="1790700"/>
            <a:ext cx="3280847" cy="3810000"/>
          </a:xfrm>
          <a:solidFill>
            <a:schemeClr val="bg2">
              <a:lumMod val="40000"/>
              <a:lumOff val="60000"/>
              <a:alpha val="67000"/>
            </a:schemeClr>
          </a:solidFill>
        </p:spPr>
        <p:txBody>
          <a:bodyPr lIns="274320" tIns="274320" rIns="274320"/>
          <a:lstStyle>
            <a:lvl1pPr indent="-109728">
              <a:defRPr sz="1400"/>
            </a:lvl1pPr>
            <a:lvl2pPr>
              <a:defRPr sz="1200"/>
            </a:lvl2pPr>
            <a:lvl3pPr>
              <a:defRPr sz="11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8" name="Text Placeholder 6">
            <a:extLst>
              <a:ext uri="{FF2B5EF4-FFF2-40B4-BE49-F238E27FC236}">
                <a16:creationId xmlns:a16="http://schemas.microsoft.com/office/drawing/2014/main" id="{639AF847-AF16-196F-A422-4ED74C423647}"/>
              </a:ext>
            </a:extLst>
          </p:cNvPr>
          <p:cNvSpPr>
            <a:spLocks noGrp="1"/>
          </p:cNvSpPr>
          <p:nvPr>
            <p:ph type="body" sz="quarter" idx="20"/>
          </p:nvPr>
        </p:nvSpPr>
        <p:spPr>
          <a:xfrm>
            <a:off x="8276157" y="1790700"/>
            <a:ext cx="3280847" cy="3810000"/>
          </a:xfrm>
          <a:solidFill>
            <a:schemeClr val="bg2">
              <a:lumMod val="40000"/>
              <a:lumOff val="60000"/>
              <a:alpha val="67000"/>
            </a:schemeClr>
          </a:solidFill>
        </p:spPr>
        <p:txBody>
          <a:bodyPr lIns="274320" tIns="274320" rIns="274320"/>
          <a:lstStyle>
            <a:lvl1pPr indent="-109728">
              <a:defRPr sz="1400"/>
            </a:lvl1pPr>
            <a:lvl2pPr>
              <a:defRPr sz="1200"/>
            </a:lvl2pPr>
            <a:lvl3pPr>
              <a:defRPr sz="11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10" name="Text Placeholder 9">
            <a:extLst>
              <a:ext uri="{FF2B5EF4-FFF2-40B4-BE49-F238E27FC236}">
                <a16:creationId xmlns:a16="http://schemas.microsoft.com/office/drawing/2014/main" id="{70F36245-7094-A762-D38F-A5350C639C67}"/>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06B6B482-CEA1-83D9-2059-E7D5EC9BD87A}"/>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9" name="Footer Placeholder 8">
            <a:extLst>
              <a:ext uri="{FF2B5EF4-FFF2-40B4-BE49-F238E27FC236}">
                <a16:creationId xmlns:a16="http://schemas.microsoft.com/office/drawing/2014/main" id="{32255ED1-1DD5-5DE9-A001-6D5793E872E5}"/>
              </a:ext>
            </a:extLst>
          </p:cNvPr>
          <p:cNvSpPr>
            <a:spLocks noGrp="1"/>
          </p:cNvSpPr>
          <p:nvPr>
            <p:ph type="ftr" sz="quarter" idx="21"/>
          </p:nvPr>
        </p:nvSpPr>
        <p:spPr/>
        <p:txBody>
          <a:bodyPr/>
          <a:lstStyle/>
          <a:p>
            <a:r>
              <a:rPr lang="en-US" dirty="0"/>
              <a:t>PLEASE REFER TO CONTENT DISCLOSURES AT THE END OF THIS PRESENTATION.</a:t>
            </a:r>
          </a:p>
        </p:txBody>
      </p:sp>
      <p:sp>
        <p:nvSpPr>
          <p:cNvPr id="11" name="Slide Number Placeholder 10">
            <a:extLst>
              <a:ext uri="{FF2B5EF4-FFF2-40B4-BE49-F238E27FC236}">
                <a16:creationId xmlns:a16="http://schemas.microsoft.com/office/drawing/2014/main" id="{E3C7684A-7EA6-694C-63F5-3BA65EBA7A93}"/>
              </a:ext>
            </a:extLst>
          </p:cNvPr>
          <p:cNvSpPr>
            <a:spLocks noGrp="1"/>
          </p:cNvSpPr>
          <p:nvPr>
            <p:ph type="sldNum" sz="quarter" idx="22"/>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0430942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lumns - No Line with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D2F31-77C0-3CCA-3FF0-F6FB9242FFAA}"/>
              </a:ext>
            </a:extLst>
          </p:cNvPr>
          <p:cNvSpPr>
            <a:spLocks noGrp="1"/>
          </p:cNvSpPr>
          <p:nvPr>
            <p:ph type="title"/>
          </p:nvPr>
        </p:nvSpPr>
        <p:spPr/>
        <p:txBody>
          <a:bodyPr/>
          <a:lstStyle/>
          <a:p>
            <a:r>
              <a:rPr lang="en-US"/>
              <a:t>Click to edit Master title style</a:t>
            </a:r>
          </a:p>
        </p:txBody>
      </p:sp>
      <p:sp>
        <p:nvSpPr>
          <p:cNvPr id="10" name="Text Placeholder 6">
            <a:extLst>
              <a:ext uri="{FF2B5EF4-FFF2-40B4-BE49-F238E27FC236}">
                <a16:creationId xmlns:a16="http://schemas.microsoft.com/office/drawing/2014/main" id="{4C7ED5AA-FD65-97F1-51EF-C5E5F31312D1}"/>
              </a:ext>
            </a:extLst>
          </p:cNvPr>
          <p:cNvSpPr>
            <a:spLocks noGrp="1"/>
          </p:cNvSpPr>
          <p:nvPr>
            <p:ph type="body" sz="quarter" idx="18"/>
          </p:nvPr>
        </p:nvSpPr>
        <p:spPr>
          <a:xfrm>
            <a:off x="762000" y="1790700"/>
            <a:ext cx="3280847" cy="3810000"/>
          </a:xfrm>
          <a:solidFill>
            <a:schemeClr val="bg2">
              <a:lumMod val="40000"/>
              <a:lumOff val="60000"/>
              <a:alpha val="67000"/>
            </a:schemeClr>
          </a:solidFill>
        </p:spPr>
        <p:txBody>
          <a:bodyPr lIns="274320" tIns="1645920" rIns="274320"/>
          <a:lstStyle>
            <a:lvl1pPr marL="0" indent="0" algn="ctr">
              <a:buNone/>
              <a:defRPr lang="en-US" sz="1400" b="1" kern="1200" cap="none" baseline="0" dirty="0" smtClean="0">
                <a:solidFill>
                  <a:schemeClr val="tx1"/>
                </a:solidFill>
                <a:latin typeface="+mn-lt"/>
                <a:ea typeface="+mn-ea"/>
                <a:cs typeface="+mn-cs"/>
              </a:defRPr>
            </a:lvl1pPr>
            <a:lvl2pPr marL="0" indent="0" algn="ctr">
              <a:buNone/>
              <a:tabLst/>
              <a:defRPr sz="1200"/>
            </a:lvl2pPr>
          </a:lstStyle>
          <a:p>
            <a:pPr marL="171450" lvl="0" indent="-171450" algn="l" defTabSz="685800" rtl="0" eaLnBrk="1" latinLnBrk="0" hangingPunct="1">
              <a:lnSpc>
                <a:spcPct val="90000"/>
              </a:lnSpc>
              <a:spcBef>
                <a:spcPts val="750"/>
              </a:spcBef>
              <a:buFont typeface="Wingdings" pitchFamily="2" charset="2"/>
              <a:buChar char="§"/>
            </a:pPr>
            <a:r>
              <a:rPr lang="en-US" dirty="0"/>
              <a:t>Click to edit Master text styles</a:t>
            </a:r>
          </a:p>
          <a:p>
            <a:pPr lvl="1"/>
            <a:r>
              <a:rPr lang="en-US" dirty="0"/>
              <a:t>Second level</a:t>
            </a:r>
          </a:p>
        </p:txBody>
      </p:sp>
      <p:sp>
        <p:nvSpPr>
          <p:cNvPr id="11" name="Text Placeholder 6">
            <a:extLst>
              <a:ext uri="{FF2B5EF4-FFF2-40B4-BE49-F238E27FC236}">
                <a16:creationId xmlns:a16="http://schemas.microsoft.com/office/drawing/2014/main" id="{335419C4-5F38-46BF-F745-1412CA7228D6}"/>
              </a:ext>
            </a:extLst>
          </p:cNvPr>
          <p:cNvSpPr>
            <a:spLocks noGrp="1"/>
          </p:cNvSpPr>
          <p:nvPr>
            <p:ph type="body" sz="quarter" idx="19"/>
          </p:nvPr>
        </p:nvSpPr>
        <p:spPr>
          <a:xfrm>
            <a:off x="4519078" y="1790700"/>
            <a:ext cx="3280847" cy="3810000"/>
          </a:xfrm>
          <a:solidFill>
            <a:schemeClr val="bg2">
              <a:lumMod val="40000"/>
              <a:lumOff val="60000"/>
              <a:alpha val="67000"/>
            </a:schemeClr>
          </a:solidFill>
        </p:spPr>
        <p:txBody>
          <a:bodyPr lIns="274320" tIns="1645920" rIns="274320"/>
          <a:lstStyle>
            <a:lvl1pPr marL="0" indent="0" algn="ctr">
              <a:buNone/>
              <a:defRPr lang="en-US" sz="1400" b="1" kern="1200" cap="none" baseline="0" dirty="0" smtClean="0">
                <a:solidFill>
                  <a:schemeClr val="tx1"/>
                </a:solidFill>
                <a:latin typeface="+mn-lt"/>
                <a:ea typeface="+mn-ea"/>
                <a:cs typeface="+mn-cs"/>
              </a:defRPr>
            </a:lvl1pPr>
            <a:lvl2pPr marL="0" indent="0" algn="ctr">
              <a:buNone/>
              <a:tabLst/>
              <a:defRPr sz="1200"/>
            </a:lvl2pPr>
          </a:lstStyle>
          <a:p>
            <a:pPr marL="171450" lvl="0" indent="-171450" algn="l" defTabSz="685800" rtl="0" eaLnBrk="1" latinLnBrk="0" hangingPunct="1">
              <a:lnSpc>
                <a:spcPct val="90000"/>
              </a:lnSpc>
              <a:spcBef>
                <a:spcPts val="750"/>
              </a:spcBef>
              <a:buFont typeface="Wingdings" pitchFamily="2" charset="2"/>
              <a:buChar char="§"/>
            </a:pPr>
            <a:r>
              <a:rPr lang="en-US" dirty="0"/>
              <a:t>Click to edit Master text styles</a:t>
            </a:r>
          </a:p>
          <a:p>
            <a:pPr lvl="1"/>
            <a:r>
              <a:rPr lang="en-US" dirty="0"/>
              <a:t>Second level</a:t>
            </a:r>
          </a:p>
        </p:txBody>
      </p:sp>
      <p:sp>
        <p:nvSpPr>
          <p:cNvPr id="13" name="Text Placeholder 6">
            <a:extLst>
              <a:ext uri="{FF2B5EF4-FFF2-40B4-BE49-F238E27FC236}">
                <a16:creationId xmlns:a16="http://schemas.microsoft.com/office/drawing/2014/main" id="{EB3D66D0-957D-C92A-E83D-220EB1434807}"/>
              </a:ext>
            </a:extLst>
          </p:cNvPr>
          <p:cNvSpPr>
            <a:spLocks noGrp="1"/>
          </p:cNvSpPr>
          <p:nvPr>
            <p:ph type="body" sz="quarter" idx="20"/>
          </p:nvPr>
        </p:nvSpPr>
        <p:spPr>
          <a:xfrm>
            <a:off x="8276157" y="1790700"/>
            <a:ext cx="3280847" cy="3810000"/>
          </a:xfrm>
          <a:solidFill>
            <a:schemeClr val="bg2">
              <a:lumMod val="40000"/>
              <a:lumOff val="60000"/>
              <a:alpha val="67000"/>
            </a:schemeClr>
          </a:solidFill>
        </p:spPr>
        <p:txBody>
          <a:bodyPr lIns="274320" tIns="1645920" rIns="274320"/>
          <a:lstStyle>
            <a:lvl1pPr marL="0" indent="0" algn="ctr">
              <a:buNone/>
              <a:defRPr sz="1400" b="1" cap="none" baseline="0"/>
            </a:lvl1pPr>
            <a:lvl2pPr marL="0" indent="0" algn="ctr">
              <a:buNone/>
              <a:tabLst/>
              <a:defRPr sz="1200"/>
            </a:lvl2pPr>
          </a:lstStyle>
          <a:p>
            <a:pPr lvl="0"/>
            <a:r>
              <a:rPr lang="en-US" dirty="0"/>
              <a:t>Click to edit Master text styles</a:t>
            </a:r>
          </a:p>
          <a:p>
            <a:pPr lvl="1"/>
            <a:r>
              <a:rPr lang="en-US" dirty="0"/>
              <a:t>Second level</a:t>
            </a:r>
          </a:p>
        </p:txBody>
      </p:sp>
      <p:sp>
        <p:nvSpPr>
          <p:cNvPr id="15" name="Text Placeholder 9">
            <a:extLst>
              <a:ext uri="{FF2B5EF4-FFF2-40B4-BE49-F238E27FC236}">
                <a16:creationId xmlns:a16="http://schemas.microsoft.com/office/drawing/2014/main" id="{781F2044-B6D0-A045-491F-0D65B5DDEEE1}"/>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17" name="Text Placeholder 16">
            <a:extLst>
              <a:ext uri="{FF2B5EF4-FFF2-40B4-BE49-F238E27FC236}">
                <a16:creationId xmlns:a16="http://schemas.microsoft.com/office/drawing/2014/main" id="{BF2EFBE7-AB45-4748-81AC-5865D793E72B}"/>
              </a:ext>
            </a:extLst>
          </p:cNvPr>
          <p:cNvSpPr>
            <a:spLocks noGrp="1"/>
          </p:cNvSpPr>
          <p:nvPr>
            <p:ph type="body" sz="quarter" idx="21" hasCustomPrompt="1"/>
          </p:nvPr>
        </p:nvSpPr>
        <p:spPr>
          <a:xfrm>
            <a:off x="2112360" y="2400569"/>
            <a:ext cx="585440" cy="585440"/>
          </a:xfrm>
          <a:prstGeom prst="ellipse">
            <a:avLst/>
          </a:prstGeom>
          <a:ln w="6350">
            <a:solidFill>
              <a:schemeClr val="accent1"/>
            </a:solidFill>
          </a:ln>
        </p:spPr>
        <p:txBody>
          <a:bodyPr anchor="ctr"/>
          <a:lstStyle>
            <a:lvl1pPr marL="0" indent="0" algn="ctr">
              <a:lnSpc>
                <a:spcPct val="100000"/>
              </a:lnSpc>
              <a:spcBef>
                <a:spcPts val="0"/>
              </a:spcBef>
              <a:buNone/>
              <a:defRPr sz="1800" b="0" i="0">
                <a:solidFill>
                  <a:schemeClr val="accent1"/>
                </a:solidFill>
                <a:latin typeface="Aptos Light" panose="020B0004020202020204" pitchFamily="34" charset="0"/>
              </a:defRPr>
            </a:lvl1pPr>
            <a:lvl2pPr marL="183356" indent="0">
              <a:buNone/>
              <a:defRPr/>
            </a:lvl2pPr>
            <a:lvl3pPr marL="340519" indent="0">
              <a:buNone/>
              <a:defRPr/>
            </a:lvl3pPr>
            <a:lvl4pPr marL="515541" indent="0">
              <a:buNone/>
              <a:defRPr/>
            </a:lvl4pPr>
            <a:lvl5pPr marL="689372" indent="0">
              <a:buNone/>
              <a:defRPr/>
            </a:lvl5pPr>
          </a:lstStyle>
          <a:p>
            <a:pPr lvl="0"/>
            <a:r>
              <a:rPr lang="en-US" dirty="0"/>
              <a:t>1</a:t>
            </a:r>
          </a:p>
        </p:txBody>
      </p:sp>
      <p:sp>
        <p:nvSpPr>
          <p:cNvPr id="18" name="Text Placeholder 16">
            <a:extLst>
              <a:ext uri="{FF2B5EF4-FFF2-40B4-BE49-F238E27FC236}">
                <a16:creationId xmlns:a16="http://schemas.microsoft.com/office/drawing/2014/main" id="{9C88EF97-B09C-1CFA-729F-1792A19E6E35}"/>
              </a:ext>
            </a:extLst>
          </p:cNvPr>
          <p:cNvSpPr>
            <a:spLocks noGrp="1"/>
          </p:cNvSpPr>
          <p:nvPr>
            <p:ph type="body" sz="quarter" idx="22" hasCustomPrompt="1"/>
          </p:nvPr>
        </p:nvSpPr>
        <p:spPr>
          <a:xfrm>
            <a:off x="5878859" y="2400568"/>
            <a:ext cx="585440" cy="585440"/>
          </a:xfrm>
          <a:prstGeom prst="ellipse">
            <a:avLst/>
          </a:prstGeom>
          <a:ln w="6350">
            <a:solidFill>
              <a:schemeClr val="accent1"/>
            </a:solidFill>
          </a:ln>
        </p:spPr>
        <p:txBody>
          <a:bodyPr anchor="ctr"/>
          <a:lstStyle>
            <a:lvl1pPr marL="0" indent="0" algn="ctr">
              <a:lnSpc>
                <a:spcPct val="100000"/>
              </a:lnSpc>
              <a:spcBef>
                <a:spcPts val="0"/>
              </a:spcBef>
              <a:buNone/>
              <a:defRPr sz="1800" b="0" i="0">
                <a:solidFill>
                  <a:schemeClr val="accent1"/>
                </a:solidFill>
                <a:latin typeface="Aptos Light" panose="020B0004020202020204" pitchFamily="34" charset="0"/>
              </a:defRPr>
            </a:lvl1pPr>
            <a:lvl2pPr marL="183356" indent="0">
              <a:buNone/>
              <a:defRPr/>
            </a:lvl2pPr>
            <a:lvl3pPr marL="340519" indent="0">
              <a:buNone/>
              <a:defRPr/>
            </a:lvl3pPr>
            <a:lvl4pPr marL="515541" indent="0">
              <a:buNone/>
              <a:defRPr/>
            </a:lvl4pPr>
            <a:lvl5pPr marL="689372" indent="0">
              <a:buNone/>
              <a:defRPr/>
            </a:lvl5pPr>
          </a:lstStyle>
          <a:p>
            <a:pPr lvl="0"/>
            <a:r>
              <a:rPr lang="en-US" dirty="0"/>
              <a:t>2</a:t>
            </a:r>
          </a:p>
        </p:txBody>
      </p:sp>
      <p:sp>
        <p:nvSpPr>
          <p:cNvPr id="19" name="Text Placeholder 16">
            <a:extLst>
              <a:ext uri="{FF2B5EF4-FFF2-40B4-BE49-F238E27FC236}">
                <a16:creationId xmlns:a16="http://schemas.microsoft.com/office/drawing/2014/main" id="{DAEA805B-31B1-C7F7-1DF5-7ACD152DD2CA}"/>
              </a:ext>
            </a:extLst>
          </p:cNvPr>
          <p:cNvSpPr>
            <a:spLocks noGrp="1"/>
          </p:cNvSpPr>
          <p:nvPr>
            <p:ph type="body" sz="quarter" idx="23" hasCustomPrompt="1"/>
          </p:nvPr>
        </p:nvSpPr>
        <p:spPr>
          <a:xfrm>
            <a:off x="9615196" y="2400567"/>
            <a:ext cx="585440" cy="585440"/>
          </a:xfrm>
          <a:prstGeom prst="ellipse">
            <a:avLst/>
          </a:prstGeom>
          <a:ln w="6350">
            <a:solidFill>
              <a:schemeClr val="accent1"/>
            </a:solidFill>
          </a:ln>
        </p:spPr>
        <p:txBody>
          <a:bodyPr anchor="ctr"/>
          <a:lstStyle>
            <a:lvl1pPr marL="0" indent="0" algn="ctr">
              <a:lnSpc>
                <a:spcPct val="100000"/>
              </a:lnSpc>
              <a:spcBef>
                <a:spcPts val="0"/>
              </a:spcBef>
              <a:buNone/>
              <a:defRPr sz="1800" b="0" i="0">
                <a:solidFill>
                  <a:schemeClr val="accent1"/>
                </a:solidFill>
                <a:latin typeface="Aptos Light" panose="020B0004020202020204" pitchFamily="34" charset="0"/>
              </a:defRPr>
            </a:lvl1pPr>
            <a:lvl2pPr marL="183356" indent="0">
              <a:buNone/>
              <a:defRPr/>
            </a:lvl2pPr>
            <a:lvl3pPr marL="340519" indent="0">
              <a:buNone/>
              <a:defRPr/>
            </a:lvl3pPr>
            <a:lvl4pPr marL="515541" indent="0">
              <a:buNone/>
              <a:defRPr/>
            </a:lvl4pPr>
            <a:lvl5pPr marL="689372" indent="0">
              <a:buNone/>
              <a:defRPr/>
            </a:lvl5pPr>
          </a:lstStyle>
          <a:p>
            <a:pPr lvl="0"/>
            <a:r>
              <a:rPr lang="en-US" dirty="0"/>
              <a:t>3</a:t>
            </a:r>
          </a:p>
        </p:txBody>
      </p:sp>
      <p:sp>
        <p:nvSpPr>
          <p:cNvPr id="4" name="Text Placeholder 4">
            <a:extLst>
              <a:ext uri="{FF2B5EF4-FFF2-40B4-BE49-F238E27FC236}">
                <a16:creationId xmlns:a16="http://schemas.microsoft.com/office/drawing/2014/main" id="{DE2502CF-B796-CAD4-0D5E-D35065DC81EC}"/>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5319EFBB-91DD-09BD-5401-F6BFB1ACF050}"/>
              </a:ext>
            </a:extLst>
          </p:cNvPr>
          <p:cNvSpPr>
            <a:spLocks noGrp="1"/>
          </p:cNvSpPr>
          <p:nvPr>
            <p:ph type="ftr" sz="quarter" idx="24"/>
          </p:nvPr>
        </p:nvSpPr>
        <p:spPr/>
        <p:txBody>
          <a:bodyPr/>
          <a:lstStyle/>
          <a:p>
            <a:r>
              <a:rPr lang="en-US" dirty="0"/>
              <a:t>PLEASE REFER TO CONTENT DISCLOSURES AT THE END OF THIS PRESENTATION.</a:t>
            </a:r>
          </a:p>
        </p:txBody>
      </p:sp>
      <p:sp>
        <p:nvSpPr>
          <p:cNvPr id="7" name="Slide Number Placeholder 6">
            <a:extLst>
              <a:ext uri="{FF2B5EF4-FFF2-40B4-BE49-F238E27FC236}">
                <a16:creationId xmlns:a16="http://schemas.microsoft.com/office/drawing/2014/main" id="{49F84BC9-B3FD-6933-D897-66968939B2AF}"/>
              </a:ext>
            </a:extLst>
          </p:cNvPr>
          <p:cNvSpPr>
            <a:spLocks noGrp="1"/>
          </p:cNvSpPr>
          <p:nvPr>
            <p:ph type="sldNum" sz="quarter" idx="25"/>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6799278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2" y="4427989"/>
            <a:ext cx="3520671" cy="484105"/>
          </a:xfrm>
          <a:noFill/>
        </p:spPr>
        <p:txBody>
          <a:bodyPr tIns="0" bIns="0"/>
          <a:lstStyle>
            <a:lvl1pPr marL="0" indent="0" algn="ctr">
              <a:buFont typeface="Arial" panose="020B0604020202020204" pitchFamily="34" charset="0"/>
              <a:buNone/>
              <a:defRPr sz="1400" b="1" cap="none" baseline="0"/>
            </a:lvl1pPr>
            <a:lvl2pPr marL="9525" indent="0" algn="ctr">
              <a:buNone/>
              <a:tabLst/>
              <a:defRPr sz="1400" cap="none"/>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4363446" y="4427989"/>
            <a:ext cx="3520671" cy="484105"/>
          </a:xfrm>
          <a:noFill/>
        </p:spPr>
        <p:txBody>
          <a:bodyPr tIns="0" bIns="0"/>
          <a:lstStyle>
            <a:lvl1pPr marL="0" indent="0" algn="ctr">
              <a:buNone/>
              <a:defRPr lang="en-US" sz="1400" b="1" kern="1200" cap="none" baseline="0" dirty="0">
                <a:solidFill>
                  <a:schemeClr val="tx1"/>
                </a:solidFill>
                <a:latin typeface="+mn-lt"/>
                <a:ea typeface="+mn-ea"/>
                <a:cs typeface="+mn-cs"/>
              </a:defRPr>
            </a:lvl1pPr>
            <a:lvl2pPr marL="9525" indent="0" algn="ctr">
              <a:buNone/>
              <a:tabLst/>
              <a:defRPr lang="en-US" sz="140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8061731" y="4427989"/>
            <a:ext cx="3520671" cy="484105"/>
          </a:xfrm>
          <a:noFill/>
        </p:spPr>
        <p:txBody>
          <a:bodyPr tIns="0" bIns="0"/>
          <a:lstStyle>
            <a:lvl1pPr marL="0" indent="0" algn="ctr">
              <a:buNone/>
              <a:defRPr lang="en-US" sz="1400" b="1" kern="1200" cap="none" baseline="0" dirty="0">
                <a:solidFill>
                  <a:schemeClr val="tx1"/>
                </a:solidFill>
                <a:latin typeface="+mn-lt"/>
                <a:ea typeface="+mn-ea"/>
                <a:cs typeface="+mn-cs"/>
              </a:defRPr>
            </a:lvl1pPr>
            <a:lvl2pPr marL="9525" indent="0" algn="ctr">
              <a:buNone/>
              <a:tabLst/>
              <a:defRPr lang="en-US" sz="140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1396797" y="2194770"/>
            <a:ext cx="2057400" cy="2057400"/>
          </a:xfrm>
          <a:prstGeom prst="ellipse">
            <a:avLst/>
          </a:prstGeom>
        </p:spPr>
        <p:txBody>
          <a:bodyPr/>
          <a:lstStyle/>
          <a:p>
            <a:endParaRPr lang="en-US" dirty="0"/>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5095081" y="2194770"/>
            <a:ext cx="2057400" cy="2057400"/>
          </a:xfrm>
          <a:prstGeom prst="ellipse">
            <a:avLst/>
          </a:prstGeom>
        </p:spPr>
        <p:txBody>
          <a:bodyPr/>
          <a:lstStyle/>
          <a:p>
            <a:endParaRPr lang="en-US" dirty="0"/>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8793366" y="2194770"/>
            <a:ext cx="2057400" cy="2057400"/>
          </a:xfrm>
          <a:prstGeom prst="ellipse">
            <a:avLst/>
          </a:prstGeom>
        </p:spPr>
        <p:txBody>
          <a:bodyPr/>
          <a:lstStyle/>
          <a:p>
            <a:endParaRPr lang="en-US" dirty="0"/>
          </a:p>
        </p:txBody>
      </p:sp>
      <p:sp>
        <p:nvSpPr>
          <p:cNvPr id="4" name="Text Placeholder 4">
            <a:extLst>
              <a:ext uri="{FF2B5EF4-FFF2-40B4-BE49-F238E27FC236}">
                <a16:creationId xmlns:a16="http://schemas.microsoft.com/office/drawing/2014/main" id="{77D9E749-DA99-2BE6-E6E6-264E41563917}"/>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7" name="Footer Placeholder 6">
            <a:extLst>
              <a:ext uri="{FF2B5EF4-FFF2-40B4-BE49-F238E27FC236}">
                <a16:creationId xmlns:a16="http://schemas.microsoft.com/office/drawing/2014/main" id="{9441F2B2-C837-5863-9449-1B6090289906}"/>
              </a:ext>
            </a:extLst>
          </p:cNvPr>
          <p:cNvSpPr>
            <a:spLocks noGrp="1"/>
          </p:cNvSpPr>
          <p:nvPr>
            <p:ph type="ftr" sz="quarter" idx="45"/>
          </p:nvPr>
        </p:nvSpPr>
        <p:spPr/>
        <p:txBody>
          <a:bodyPr/>
          <a:lstStyle/>
          <a:p>
            <a:r>
              <a:rPr lang="en-US" dirty="0"/>
              <a:t>PLEASE REFER TO CONTENT DISCLOSURES AT THE END OF THIS PRESENTATION.</a:t>
            </a:r>
          </a:p>
        </p:txBody>
      </p:sp>
      <p:sp>
        <p:nvSpPr>
          <p:cNvPr id="8" name="Slide Number Placeholder 7">
            <a:extLst>
              <a:ext uri="{FF2B5EF4-FFF2-40B4-BE49-F238E27FC236}">
                <a16:creationId xmlns:a16="http://schemas.microsoft.com/office/drawing/2014/main" id="{7F8A6D9F-81B2-1E83-8BB8-F34CCE6D9DBF}"/>
              </a:ext>
            </a:extLst>
          </p:cNvPr>
          <p:cNvSpPr>
            <a:spLocks noGrp="1"/>
          </p:cNvSpPr>
          <p:nvPr>
            <p:ph type="sldNum" sz="quarter" idx="46"/>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42254378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 Column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62000" y="1947672"/>
            <a:ext cx="248128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3533239" y="1947672"/>
            <a:ext cx="248128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5" name="SmartArt Placeholder 10">
            <a:extLst>
              <a:ext uri="{FF2B5EF4-FFF2-40B4-BE49-F238E27FC236}">
                <a16:creationId xmlns:a16="http://schemas.microsoft.com/office/drawing/2014/main" id="{36C87B20-E7DC-4E75-8C9E-03E3CB9321ED}"/>
              </a:ext>
            </a:extLst>
          </p:cNvPr>
          <p:cNvSpPr>
            <a:spLocks noGrp="1"/>
          </p:cNvSpPr>
          <p:nvPr>
            <p:ph type="dgm" sz="quarter" idx="17" hasCustomPrompt="1"/>
          </p:nvPr>
        </p:nvSpPr>
        <p:spPr>
          <a:xfrm>
            <a:off x="6304478" y="1947672"/>
            <a:ext cx="248128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7" name="SmartArt Placeholder 10">
            <a:extLst>
              <a:ext uri="{FF2B5EF4-FFF2-40B4-BE49-F238E27FC236}">
                <a16:creationId xmlns:a16="http://schemas.microsoft.com/office/drawing/2014/main" id="{F6A69EF2-1435-4A6E-5626-82F1D418DA07}"/>
              </a:ext>
            </a:extLst>
          </p:cNvPr>
          <p:cNvSpPr>
            <a:spLocks noGrp="1"/>
          </p:cNvSpPr>
          <p:nvPr>
            <p:ph type="dgm" sz="quarter" idx="19" hasCustomPrompt="1"/>
          </p:nvPr>
        </p:nvSpPr>
        <p:spPr>
          <a:xfrm>
            <a:off x="9075717" y="1947672"/>
            <a:ext cx="2481287"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2" name="Title 1">
            <a:extLst>
              <a:ext uri="{FF2B5EF4-FFF2-40B4-BE49-F238E27FC236}">
                <a16:creationId xmlns:a16="http://schemas.microsoft.com/office/drawing/2014/main" id="{07BD73E9-F447-D5D7-F239-2E562402F3F8}"/>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8FBC6BB8-269B-3D0F-0E18-7816A29DC658}"/>
              </a:ext>
            </a:extLst>
          </p:cNvPr>
          <p:cNvSpPr>
            <a:spLocks noGrp="1"/>
          </p:cNvSpPr>
          <p:nvPr>
            <p:ph type="body" sz="quarter" idx="20"/>
          </p:nvPr>
        </p:nvSpPr>
        <p:spPr>
          <a:xfrm>
            <a:off x="762528" y="2120512"/>
            <a:ext cx="2481263" cy="3480188"/>
          </a:xfrm>
        </p:spPr>
        <p:txBody>
          <a:bodyPr lIns="0"/>
          <a:lstStyle>
            <a:lvl1pPr marL="0" indent="0">
              <a:buNone/>
              <a:defRPr sz="1200"/>
            </a:lvl1pPr>
            <a:lvl2pPr>
              <a:defRPr sz="1050"/>
            </a:lvl2pPr>
            <a:lvl3pPr>
              <a:defRPr sz="100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5187AED5-B3BA-DBCD-5D3D-008CDD4DDB02}"/>
              </a:ext>
            </a:extLst>
          </p:cNvPr>
          <p:cNvSpPr>
            <a:spLocks noGrp="1"/>
          </p:cNvSpPr>
          <p:nvPr>
            <p:ph type="body" sz="quarter" idx="21"/>
          </p:nvPr>
        </p:nvSpPr>
        <p:spPr>
          <a:xfrm>
            <a:off x="3533262" y="2120512"/>
            <a:ext cx="2481263" cy="3480188"/>
          </a:xfrm>
        </p:spPr>
        <p:txBody>
          <a:bodyPr lIns="0"/>
          <a:lstStyle>
            <a:lvl1pPr marL="0" indent="0">
              <a:buNone/>
              <a:defRPr sz="1200"/>
            </a:lvl1pPr>
            <a:lvl2pPr>
              <a:defRPr sz="1050"/>
            </a:lvl2pPr>
            <a:lvl3pPr>
              <a:defRPr sz="100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6">
            <a:extLst>
              <a:ext uri="{FF2B5EF4-FFF2-40B4-BE49-F238E27FC236}">
                <a16:creationId xmlns:a16="http://schemas.microsoft.com/office/drawing/2014/main" id="{E9B71436-8229-18C9-679A-A0314FAF8C1B}"/>
              </a:ext>
            </a:extLst>
          </p:cNvPr>
          <p:cNvSpPr>
            <a:spLocks noGrp="1"/>
          </p:cNvSpPr>
          <p:nvPr>
            <p:ph type="body" sz="quarter" idx="22"/>
          </p:nvPr>
        </p:nvSpPr>
        <p:spPr>
          <a:xfrm>
            <a:off x="6303996" y="2120512"/>
            <a:ext cx="2481263" cy="3480188"/>
          </a:xfrm>
        </p:spPr>
        <p:txBody>
          <a:bodyPr lIns="0"/>
          <a:lstStyle>
            <a:lvl1pPr marL="0" indent="0">
              <a:buNone/>
              <a:defRPr sz="1200"/>
            </a:lvl1pPr>
            <a:lvl2pPr>
              <a:defRPr sz="1050"/>
            </a:lvl2pPr>
            <a:lvl3pPr>
              <a:defRPr sz="100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6">
            <a:extLst>
              <a:ext uri="{FF2B5EF4-FFF2-40B4-BE49-F238E27FC236}">
                <a16:creationId xmlns:a16="http://schemas.microsoft.com/office/drawing/2014/main" id="{2D12695F-661B-7DD2-F3F1-DBE5A011AA63}"/>
              </a:ext>
            </a:extLst>
          </p:cNvPr>
          <p:cNvSpPr>
            <a:spLocks noGrp="1"/>
          </p:cNvSpPr>
          <p:nvPr>
            <p:ph type="body" sz="quarter" idx="23"/>
          </p:nvPr>
        </p:nvSpPr>
        <p:spPr>
          <a:xfrm>
            <a:off x="9074731" y="2120512"/>
            <a:ext cx="2481263" cy="3480188"/>
          </a:xfrm>
        </p:spPr>
        <p:txBody>
          <a:bodyPr lIns="0"/>
          <a:lstStyle>
            <a:lvl1pPr marL="0" indent="0">
              <a:buNone/>
              <a:defRPr sz="1200"/>
            </a:lvl1pPr>
            <a:lvl2pPr>
              <a:defRPr sz="1050"/>
            </a:lvl2pPr>
            <a:lvl3pPr>
              <a:defRPr sz="100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9">
            <a:extLst>
              <a:ext uri="{FF2B5EF4-FFF2-40B4-BE49-F238E27FC236}">
                <a16:creationId xmlns:a16="http://schemas.microsoft.com/office/drawing/2014/main" id="{69A23BEC-6FD4-31A9-6800-E945A1BADA3F}"/>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9E7AB929-5F30-AF11-3198-5AD702CB9DC3}"/>
              </a:ext>
            </a:extLst>
          </p:cNvPr>
          <p:cNvSpPr>
            <a:spLocks noGrp="1"/>
          </p:cNvSpPr>
          <p:nvPr>
            <p:ph type="body" sz="quarter" idx="24"/>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E0A976C1-DE4F-1D9A-4272-09F100EFA445}"/>
              </a:ext>
            </a:extLst>
          </p:cNvPr>
          <p:cNvSpPr>
            <a:spLocks noGrp="1"/>
          </p:cNvSpPr>
          <p:nvPr>
            <p:ph type="ftr" sz="quarter" idx="25"/>
          </p:nvPr>
        </p:nvSpPr>
        <p:spPr/>
        <p:txBody>
          <a:bodyPr/>
          <a:lstStyle/>
          <a:p>
            <a:r>
              <a:rPr lang="en-US" dirty="0"/>
              <a:t>PLEASE REFER TO CONTENT DISCLOSURES AT THE END OF THIS PRESENTATION.</a:t>
            </a:r>
          </a:p>
        </p:txBody>
      </p:sp>
      <p:sp>
        <p:nvSpPr>
          <p:cNvPr id="7" name="Slide Number Placeholder 6">
            <a:extLst>
              <a:ext uri="{FF2B5EF4-FFF2-40B4-BE49-F238E27FC236}">
                <a16:creationId xmlns:a16="http://schemas.microsoft.com/office/drawing/2014/main" id="{4DBA6D78-06EF-4804-116F-ABF5EC61435F}"/>
              </a:ext>
            </a:extLst>
          </p:cNvPr>
          <p:cNvSpPr>
            <a:spLocks noGrp="1"/>
          </p:cNvSpPr>
          <p:nvPr>
            <p:ph type="sldNum" sz="quarter" idx="26"/>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6969144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Column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D73E9-F447-D5D7-F239-2E562402F3F8}"/>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8FBC6BB8-269B-3D0F-0E18-7816A29DC658}"/>
              </a:ext>
            </a:extLst>
          </p:cNvPr>
          <p:cNvSpPr>
            <a:spLocks noGrp="1"/>
          </p:cNvSpPr>
          <p:nvPr>
            <p:ph type="body" sz="quarter" idx="20"/>
          </p:nvPr>
        </p:nvSpPr>
        <p:spPr>
          <a:xfrm>
            <a:off x="762000" y="1790700"/>
            <a:ext cx="2481263" cy="3810000"/>
          </a:xfrm>
          <a:solidFill>
            <a:schemeClr val="bg2">
              <a:lumMod val="40000"/>
              <a:lumOff val="60000"/>
              <a:alpha val="67000"/>
            </a:schemeClr>
          </a:solidFill>
        </p:spPr>
        <p:txBody>
          <a:bodyPr lIns="182880" tIns="274320" rIns="182880"/>
          <a:lstStyle>
            <a:lvl1pPr marL="0" indent="0">
              <a:buNone/>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5187AED5-B3BA-DBCD-5D3D-008CDD4DDB02}"/>
              </a:ext>
            </a:extLst>
          </p:cNvPr>
          <p:cNvSpPr>
            <a:spLocks noGrp="1"/>
          </p:cNvSpPr>
          <p:nvPr>
            <p:ph type="body" sz="quarter" idx="21"/>
          </p:nvPr>
        </p:nvSpPr>
        <p:spPr>
          <a:xfrm>
            <a:off x="3532910" y="1790700"/>
            <a:ext cx="2481263" cy="3810000"/>
          </a:xfrm>
          <a:solidFill>
            <a:schemeClr val="bg2">
              <a:lumMod val="40000"/>
              <a:lumOff val="60000"/>
              <a:alpha val="67000"/>
            </a:schemeClr>
          </a:solidFill>
        </p:spPr>
        <p:txBody>
          <a:bodyPr lIns="182880" tIns="274320" rIns="182880"/>
          <a:lstStyle>
            <a:lvl1pPr marL="0" indent="0">
              <a:buNone/>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6">
            <a:extLst>
              <a:ext uri="{FF2B5EF4-FFF2-40B4-BE49-F238E27FC236}">
                <a16:creationId xmlns:a16="http://schemas.microsoft.com/office/drawing/2014/main" id="{E9B71436-8229-18C9-679A-A0314FAF8C1B}"/>
              </a:ext>
            </a:extLst>
          </p:cNvPr>
          <p:cNvSpPr>
            <a:spLocks noGrp="1"/>
          </p:cNvSpPr>
          <p:nvPr>
            <p:ph type="body" sz="quarter" idx="22"/>
          </p:nvPr>
        </p:nvSpPr>
        <p:spPr>
          <a:xfrm>
            <a:off x="6303820" y="1790700"/>
            <a:ext cx="2481263" cy="3810000"/>
          </a:xfrm>
          <a:solidFill>
            <a:schemeClr val="bg2">
              <a:lumMod val="40000"/>
              <a:lumOff val="60000"/>
              <a:alpha val="67000"/>
            </a:schemeClr>
          </a:solidFill>
        </p:spPr>
        <p:txBody>
          <a:bodyPr lIns="182880" tIns="274320" rIns="182880"/>
          <a:lstStyle>
            <a:lvl1pPr marL="0" indent="0">
              <a:buNone/>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6">
            <a:extLst>
              <a:ext uri="{FF2B5EF4-FFF2-40B4-BE49-F238E27FC236}">
                <a16:creationId xmlns:a16="http://schemas.microsoft.com/office/drawing/2014/main" id="{2D12695F-661B-7DD2-F3F1-DBE5A011AA63}"/>
              </a:ext>
            </a:extLst>
          </p:cNvPr>
          <p:cNvSpPr>
            <a:spLocks noGrp="1"/>
          </p:cNvSpPr>
          <p:nvPr>
            <p:ph type="body" sz="quarter" idx="23"/>
          </p:nvPr>
        </p:nvSpPr>
        <p:spPr>
          <a:xfrm>
            <a:off x="9074731" y="1790700"/>
            <a:ext cx="2481263" cy="3810000"/>
          </a:xfrm>
          <a:solidFill>
            <a:schemeClr val="bg2">
              <a:lumMod val="40000"/>
              <a:lumOff val="60000"/>
              <a:alpha val="67000"/>
            </a:schemeClr>
          </a:solidFill>
        </p:spPr>
        <p:txBody>
          <a:bodyPr lIns="182880" tIns="274320" rIns="182880"/>
          <a:lstStyle>
            <a:lvl1pPr marL="0" indent="0">
              <a:buNone/>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9">
            <a:extLst>
              <a:ext uri="{FF2B5EF4-FFF2-40B4-BE49-F238E27FC236}">
                <a16:creationId xmlns:a16="http://schemas.microsoft.com/office/drawing/2014/main" id="{BD4C6A2A-A6DF-534B-B6DD-FD89DF8F7632}"/>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Text Placeholder 4">
            <a:extLst>
              <a:ext uri="{FF2B5EF4-FFF2-40B4-BE49-F238E27FC236}">
                <a16:creationId xmlns:a16="http://schemas.microsoft.com/office/drawing/2014/main" id="{2F324890-ED47-D1FF-B6C6-945E1897CBC5}"/>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7" name="Footer Placeholder 6">
            <a:extLst>
              <a:ext uri="{FF2B5EF4-FFF2-40B4-BE49-F238E27FC236}">
                <a16:creationId xmlns:a16="http://schemas.microsoft.com/office/drawing/2014/main" id="{2AC21E41-CC52-2DE1-9F57-A7FF20DE2530}"/>
              </a:ext>
            </a:extLst>
          </p:cNvPr>
          <p:cNvSpPr>
            <a:spLocks noGrp="1"/>
          </p:cNvSpPr>
          <p:nvPr>
            <p:ph type="ftr" sz="quarter" idx="24"/>
          </p:nvPr>
        </p:nvSpPr>
        <p:spPr/>
        <p:txBody>
          <a:bodyPr/>
          <a:lstStyle/>
          <a:p>
            <a:r>
              <a:rPr lang="en-US" dirty="0"/>
              <a:t>PLEASE REFER TO CONTENT DISCLOSURES AT THE END OF THIS PRESENTATION.</a:t>
            </a:r>
          </a:p>
        </p:txBody>
      </p:sp>
      <p:sp>
        <p:nvSpPr>
          <p:cNvPr id="9" name="Slide Number Placeholder 8">
            <a:extLst>
              <a:ext uri="{FF2B5EF4-FFF2-40B4-BE49-F238E27FC236}">
                <a16:creationId xmlns:a16="http://schemas.microsoft.com/office/drawing/2014/main" id="{79854E99-13C6-6488-DE7E-AF85AE3DC6E7}"/>
              </a:ext>
            </a:extLst>
          </p:cNvPr>
          <p:cNvSpPr>
            <a:spLocks noGrp="1"/>
          </p:cNvSpPr>
          <p:nvPr>
            <p:ph type="sldNum" sz="quarter" idx="25"/>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5824595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77266-A313-AFC7-977C-C5C8A2EE13E8}"/>
              </a:ext>
            </a:extLst>
          </p:cNvPr>
          <p:cNvSpPr>
            <a:spLocks noGrp="1"/>
          </p:cNvSpPr>
          <p:nvPr>
            <p:ph type="title"/>
          </p:nvPr>
        </p:nvSpPr>
        <p:spPr/>
        <p:txBody>
          <a:bodyPr/>
          <a:lstStyle/>
          <a:p>
            <a:r>
              <a:rPr lang="en-US"/>
              <a:t>Click to edit Master title style</a:t>
            </a:r>
          </a:p>
        </p:txBody>
      </p:sp>
      <p:sp>
        <p:nvSpPr>
          <p:cNvPr id="14" name="Text Placeholder 6">
            <a:extLst>
              <a:ext uri="{FF2B5EF4-FFF2-40B4-BE49-F238E27FC236}">
                <a16:creationId xmlns:a16="http://schemas.microsoft.com/office/drawing/2014/main" id="{2AA0D85B-FD23-4CE5-D23C-F89091CA9C59}"/>
              </a:ext>
            </a:extLst>
          </p:cNvPr>
          <p:cNvSpPr>
            <a:spLocks noGrp="1"/>
          </p:cNvSpPr>
          <p:nvPr>
            <p:ph type="body" sz="quarter" idx="21"/>
          </p:nvPr>
        </p:nvSpPr>
        <p:spPr>
          <a:xfrm>
            <a:off x="762000" y="2002299"/>
            <a:ext cx="5238751" cy="1594277"/>
          </a:xfrm>
          <a:noFill/>
        </p:spPr>
        <p:txBody>
          <a:bodyPr lIns="0" tIns="91440" rIns="9144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6">
            <a:extLst>
              <a:ext uri="{FF2B5EF4-FFF2-40B4-BE49-F238E27FC236}">
                <a16:creationId xmlns:a16="http://schemas.microsoft.com/office/drawing/2014/main" id="{C5D7DE4C-C85C-E29E-D45A-7F4140C95118}"/>
              </a:ext>
            </a:extLst>
          </p:cNvPr>
          <p:cNvSpPr>
            <a:spLocks noGrp="1"/>
          </p:cNvSpPr>
          <p:nvPr>
            <p:ph type="body" sz="quarter" idx="22"/>
          </p:nvPr>
        </p:nvSpPr>
        <p:spPr>
          <a:xfrm>
            <a:off x="6305549" y="2002299"/>
            <a:ext cx="5238751" cy="1594277"/>
          </a:xfrm>
          <a:noFill/>
        </p:spPr>
        <p:txBody>
          <a:bodyPr lIns="0" tIns="91440" rIns="9144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6">
            <a:extLst>
              <a:ext uri="{FF2B5EF4-FFF2-40B4-BE49-F238E27FC236}">
                <a16:creationId xmlns:a16="http://schemas.microsoft.com/office/drawing/2014/main" id="{09525699-E19E-FBA0-AD1B-4FA6A5F8DC51}"/>
              </a:ext>
            </a:extLst>
          </p:cNvPr>
          <p:cNvSpPr>
            <a:spLocks noGrp="1"/>
          </p:cNvSpPr>
          <p:nvPr>
            <p:ph type="body" sz="quarter" idx="23"/>
          </p:nvPr>
        </p:nvSpPr>
        <p:spPr>
          <a:xfrm>
            <a:off x="762000" y="3968500"/>
            <a:ext cx="5238751" cy="1594277"/>
          </a:xfrm>
          <a:noFill/>
        </p:spPr>
        <p:txBody>
          <a:bodyPr lIns="0" tIns="91440" rIns="9144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6">
            <a:extLst>
              <a:ext uri="{FF2B5EF4-FFF2-40B4-BE49-F238E27FC236}">
                <a16:creationId xmlns:a16="http://schemas.microsoft.com/office/drawing/2014/main" id="{F69DD1F0-207A-6EF7-1DDD-7FF044EEDFC4}"/>
              </a:ext>
            </a:extLst>
          </p:cNvPr>
          <p:cNvSpPr>
            <a:spLocks noGrp="1"/>
          </p:cNvSpPr>
          <p:nvPr>
            <p:ph type="body" sz="quarter" idx="24"/>
          </p:nvPr>
        </p:nvSpPr>
        <p:spPr>
          <a:xfrm>
            <a:off x="6305549" y="3968500"/>
            <a:ext cx="5238751" cy="1594277"/>
          </a:xfrm>
          <a:noFill/>
        </p:spPr>
        <p:txBody>
          <a:bodyPr lIns="0" tIns="91440" rIns="9144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SmartArt Placeholder 10">
            <a:extLst>
              <a:ext uri="{FF2B5EF4-FFF2-40B4-BE49-F238E27FC236}">
                <a16:creationId xmlns:a16="http://schemas.microsoft.com/office/drawing/2014/main" id="{A5F023EF-42F8-7450-C2D2-4456AF3AFEFA}"/>
              </a:ext>
            </a:extLst>
          </p:cNvPr>
          <p:cNvSpPr>
            <a:spLocks noGrp="1"/>
          </p:cNvSpPr>
          <p:nvPr>
            <p:ph type="dgm" sz="quarter" idx="13" hasCustomPrompt="1"/>
          </p:nvPr>
        </p:nvSpPr>
        <p:spPr>
          <a:xfrm>
            <a:off x="761217" y="1943100"/>
            <a:ext cx="522522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1" name="SmartArt Placeholder 10">
            <a:extLst>
              <a:ext uri="{FF2B5EF4-FFF2-40B4-BE49-F238E27FC236}">
                <a16:creationId xmlns:a16="http://schemas.microsoft.com/office/drawing/2014/main" id="{82F7BBB3-13F6-C24A-3775-C94DA35B791C}"/>
              </a:ext>
            </a:extLst>
          </p:cNvPr>
          <p:cNvSpPr>
            <a:spLocks noGrp="1"/>
          </p:cNvSpPr>
          <p:nvPr>
            <p:ph type="dgm" sz="quarter" idx="15" hasCustomPrompt="1"/>
          </p:nvPr>
        </p:nvSpPr>
        <p:spPr>
          <a:xfrm>
            <a:off x="6305298" y="1943100"/>
            <a:ext cx="522522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4" name="SmartArt Placeholder 10">
            <a:extLst>
              <a:ext uri="{FF2B5EF4-FFF2-40B4-BE49-F238E27FC236}">
                <a16:creationId xmlns:a16="http://schemas.microsoft.com/office/drawing/2014/main" id="{6143B969-5C8E-F4C1-FAB1-63D4A8542BC5}"/>
              </a:ext>
            </a:extLst>
          </p:cNvPr>
          <p:cNvSpPr>
            <a:spLocks noGrp="1"/>
          </p:cNvSpPr>
          <p:nvPr>
            <p:ph type="dgm" sz="quarter" idx="25" hasCustomPrompt="1"/>
          </p:nvPr>
        </p:nvSpPr>
        <p:spPr>
          <a:xfrm>
            <a:off x="757534" y="3898809"/>
            <a:ext cx="522522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5" name="SmartArt Placeholder 10">
            <a:extLst>
              <a:ext uri="{FF2B5EF4-FFF2-40B4-BE49-F238E27FC236}">
                <a16:creationId xmlns:a16="http://schemas.microsoft.com/office/drawing/2014/main" id="{3C75F470-E949-6910-333B-FABE223C0D5F}"/>
              </a:ext>
            </a:extLst>
          </p:cNvPr>
          <p:cNvSpPr>
            <a:spLocks noGrp="1"/>
          </p:cNvSpPr>
          <p:nvPr>
            <p:ph type="dgm" sz="quarter" idx="26" hasCustomPrompt="1"/>
          </p:nvPr>
        </p:nvSpPr>
        <p:spPr>
          <a:xfrm>
            <a:off x="6301615" y="3898809"/>
            <a:ext cx="5225222"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6" name="Text Placeholder 9">
            <a:extLst>
              <a:ext uri="{FF2B5EF4-FFF2-40B4-BE49-F238E27FC236}">
                <a16:creationId xmlns:a16="http://schemas.microsoft.com/office/drawing/2014/main" id="{FD2889E4-1AC3-9A96-6A4E-2409CF3B89F1}"/>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9B6188E4-84EF-CB2A-3EBC-272C28E95377}"/>
              </a:ext>
            </a:extLst>
          </p:cNvPr>
          <p:cNvSpPr>
            <a:spLocks noGrp="1"/>
          </p:cNvSpPr>
          <p:nvPr>
            <p:ph type="body" sz="quarter" idx="27"/>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76C2E321-27A4-33B2-7ECA-69D505DF5F96}"/>
              </a:ext>
            </a:extLst>
          </p:cNvPr>
          <p:cNvSpPr>
            <a:spLocks noGrp="1"/>
          </p:cNvSpPr>
          <p:nvPr>
            <p:ph type="ftr" sz="quarter" idx="28"/>
          </p:nvPr>
        </p:nvSpPr>
        <p:spPr/>
        <p:txBody>
          <a:bodyPr/>
          <a:lstStyle/>
          <a:p>
            <a:r>
              <a:rPr lang="en-US" dirty="0"/>
              <a:t>PLEASE REFER TO CONTENT DISCLOSURES AT THE END OF THIS PRESENTATION.</a:t>
            </a:r>
          </a:p>
        </p:txBody>
      </p:sp>
      <p:sp>
        <p:nvSpPr>
          <p:cNvPr id="7" name="Slide Number Placeholder 6">
            <a:extLst>
              <a:ext uri="{FF2B5EF4-FFF2-40B4-BE49-F238E27FC236}">
                <a16:creationId xmlns:a16="http://schemas.microsoft.com/office/drawing/2014/main" id="{A1D6D2DF-3C57-0CAD-0B43-394F890DB161}"/>
              </a:ext>
            </a:extLst>
          </p:cNvPr>
          <p:cNvSpPr>
            <a:spLocks noGrp="1"/>
          </p:cNvSpPr>
          <p:nvPr>
            <p:ph type="sldNum" sz="quarter" idx="29"/>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675277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pic>
        <p:nvPicPr>
          <p:cNvPr id="6" name="Picture 5" descr="A close up of a blue and gold paint&#10;&#10;Description automatically generated">
            <a:extLst>
              <a:ext uri="{FF2B5EF4-FFF2-40B4-BE49-F238E27FC236}">
                <a16:creationId xmlns:a16="http://schemas.microsoft.com/office/drawing/2014/main" id="{B9C6C72D-C197-D47B-F1E2-8A3DB4B28C66}"/>
              </a:ext>
            </a:extLst>
          </p:cNvPr>
          <p:cNvPicPr>
            <a:picLocks noChangeAspect="1"/>
          </p:cNvPicPr>
          <p:nvPr userDrawn="1"/>
        </p:nvPicPr>
        <p:blipFill>
          <a:blip r:embed="rId2"/>
          <a:srcRect t="75833"/>
          <a:stretch/>
        </p:blipFill>
        <p:spPr>
          <a:xfrm>
            <a:off x="0" y="5200652"/>
            <a:ext cx="12188390" cy="1657347"/>
          </a:xfrm>
          <a:prstGeom prst="rect">
            <a:avLst/>
          </a:prstGeom>
        </p:spPr>
      </p:pic>
      <p:sp>
        <p:nvSpPr>
          <p:cNvPr id="4" name="Footer Placeholder 3">
            <a:extLst>
              <a:ext uri="{FF2B5EF4-FFF2-40B4-BE49-F238E27FC236}">
                <a16:creationId xmlns:a16="http://schemas.microsoft.com/office/drawing/2014/main" id="{6ACB5093-55FC-0448-F02D-594C2D218460}"/>
              </a:ext>
            </a:extLst>
          </p:cNvPr>
          <p:cNvSpPr>
            <a:spLocks noGrp="1"/>
          </p:cNvSpPr>
          <p:nvPr>
            <p:ph type="ftr" sz="quarter" idx="15"/>
          </p:nvPr>
        </p:nvSpPr>
        <p:spPr/>
        <p:txBody>
          <a:bodyPr/>
          <a:lstStyle>
            <a:lvl1pPr>
              <a:defRPr>
                <a:solidFill>
                  <a:schemeClr val="bg1"/>
                </a:solidFill>
                <a:effectLst>
                  <a:outerShdw blurRad="63500" sx="102000" sy="102000" algn="ctr" rotWithShape="0">
                    <a:prstClr val="black">
                      <a:alpha val="40000"/>
                    </a:prstClr>
                  </a:outerShdw>
                </a:effectLst>
              </a:defRPr>
            </a:lvl1pPr>
          </a:lstStyle>
          <a:p>
            <a:r>
              <a:rPr lang="en-US" dirty="0"/>
              <a:t>PLEASE REFER TO CONTENT DISCLOSURES AT THE END OF THIS PRESENTATION.</a:t>
            </a:r>
          </a:p>
        </p:txBody>
      </p:sp>
      <p:sp>
        <p:nvSpPr>
          <p:cNvPr id="5" name="Slide Number Placeholder 4">
            <a:extLst>
              <a:ext uri="{FF2B5EF4-FFF2-40B4-BE49-F238E27FC236}">
                <a16:creationId xmlns:a16="http://schemas.microsoft.com/office/drawing/2014/main" id="{6148408B-0FEB-6B97-2331-6940833AC2EE}"/>
              </a:ext>
            </a:extLst>
          </p:cNvPr>
          <p:cNvSpPr>
            <a:spLocks noGrp="1"/>
          </p:cNvSpPr>
          <p:nvPr>
            <p:ph type="sldNum" sz="quarter" idx="16"/>
          </p:nvPr>
        </p:nvSpPr>
        <p:spPr/>
        <p:txBody>
          <a:bodyPr/>
          <a:lstStyle>
            <a:lvl1pPr>
              <a:defRPr>
                <a:solidFill>
                  <a:schemeClr val="bg1"/>
                </a:solidFill>
                <a:effectLst>
                  <a:outerShdw blurRad="63500" sx="102000" sy="102000" algn="ctr" rotWithShape="0">
                    <a:prstClr val="black">
                      <a:alpha val="40000"/>
                    </a:prstClr>
                  </a:outerShdw>
                </a:effectLst>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75CAF3AB-5857-181A-0E27-A7EB11F6296C}"/>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3" name="Content Placeholder 2">
            <a:extLst>
              <a:ext uri="{FF2B5EF4-FFF2-40B4-BE49-F238E27FC236}">
                <a16:creationId xmlns:a16="http://schemas.microsoft.com/office/drawing/2014/main" id="{76860508-C254-447D-EA33-3B1E301D8246}"/>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8" name="Graphic 7">
            <a:extLst>
              <a:ext uri="{FF2B5EF4-FFF2-40B4-BE49-F238E27FC236}">
                <a16:creationId xmlns:a16="http://schemas.microsoft.com/office/drawing/2014/main" id="{596757FA-855E-518C-4FEC-E47774CCB288}"/>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5362"/>
            <a:ext cx="1396183" cy="220765"/>
          </a:xfrm>
          <a:prstGeom prst="rect">
            <a:avLst/>
          </a:prstGeom>
        </p:spPr>
      </p:pic>
      <p:sp>
        <p:nvSpPr>
          <p:cNvPr id="11" name="Content Placeholder 2">
            <a:extLst>
              <a:ext uri="{FF2B5EF4-FFF2-40B4-BE49-F238E27FC236}">
                <a16:creationId xmlns:a16="http://schemas.microsoft.com/office/drawing/2014/main" id="{2AFD4827-8F77-7F6F-6A50-A75C3209246D}"/>
              </a:ext>
            </a:extLst>
          </p:cNvPr>
          <p:cNvSpPr>
            <a:spLocks noGrp="1"/>
          </p:cNvSpPr>
          <p:nvPr>
            <p:ph idx="10" hasCustomPrompt="1"/>
          </p:nvPr>
        </p:nvSpPr>
        <p:spPr>
          <a:xfrm>
            <a:off x="653845" y="4652013"/>
            <a:ext cx="10890457" cy="365760"/>
          </a:xfrm>
        </p:spPr>
        <p:txBody>
          <a:bodyPr anchor="ctr">
            <a:noAutofit/>
          </a:bodyPr>
          <a:lstStyle>
            <a:lvl1pPr marL="0" indent="0" algn="r">
              <a:spcBef>
                <a:spcPts val="0"/>
              </a:spcBef>
              <a:buNone/>
              <a:defRPr sz="1100" b="0" i="0" baseline="0">
                <a:solidFill>
                  <a:schemeClr val="tx1"/>
                </a:solidFill>
                <a:latin typeface="Aptos" panose="020B0004020202020204" pitchFamily="34" charset="0"/>
                <a:cs typeface="Arial" panose="020B0604020202020204" pitchFamily="34" charset="0"/>
              </a:defRPr>
            </a:lvl1pPr>
          </a:lstStyle>
          <a:p>
            <a:pPr marL="0" marR="0" lvl="0" indent="0" algn="r" defTabSz="685800" rtl="0" eaLnBrk="1" fontAlgn="auto" latinLnBrk="0" hangingPunct="1">
              <a:lnSpc>
                <a:spcPct val="100000"/>
              </a:lnSpc>
              <a:spcBef>
                <a:spcPts val="0"/>
              </a:spcBef>
              <a:spcAft>
                <a:spcPts val="0"/>
              </a:spcAft>
              <a:buClrTx/>
              <a:buSzTx/>
              <a:buFont typeface="Wingdings" pitchFamily="2" charset="2"/>
              <a:buNone/>
              <a:tabLst/>
              <a:defRPr/>
            </a:pPr>
            <a:r>
              <a:rPr lang="en-US" dirty="0"/>
              <a:t>Prepared </a:t>
            </a:r>
            <a:r>
              <a:rPr lang="en-US"/>
              <a:t>for: </a:t>
            </a:r>
            <a:r>
              <a:rPr lang="en-US" sz="1100"/>
              <a:t>XXXXXXX</a:t>
            </a:r>
            <a:endParaRPr lang="en-US" dirty="0"/>
          </a:p>
          <a:p>
            <a:pPr>
              <a:lnSpc>
                <a:spcPct val="100000"/>
              </a:lnSpc>
            </a:pPr>
            <a:r>
              <a:rPr lang="en-US" dirty="0"/>
              <a:t>Month XX, 20XX</a:t>
            </a:r>
          </a:p>
        </p:txBody>
      </p:sp>
    </p:spTree>
    <p:extLst>
      <p:ext uri="{BB962C8B-B14F-4D97-AF65-F5344CB8AC3E}">
        <p14:creationId xmlns:p14="http://schemas.microsoft.com/office/powerpoint/2010/main" val="12072491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Block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77266-A313-AFC7-977C-C5C8A2EE13E8}"/>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385BCB27-0883-0644-8678-7D04ACB8FCBF}"/>
              </a:ext>
            </a:extLst>
          </p:cNvPr>
          <p:cNvSpPr>
            <a:spLocks noGrp="1"/>
          </p:cNvSpPr>
          <p:nvPr>
            <p:ph type="body" sz="quarter" idx="21"/>
          </p:nvPr>
        </p:nvSpPr>
        <p:spPr>
          <a:xfrm>
            <a:off x="761999" y="1820285"/>
            <a:ext cx="5303520" cy="1816565"/>
          </a:xfrm>
          <a:solidFill>
            <a:schemeClr val="bg2">
              <a:lumMod val="40000"/>
              <a:lumOff val="60000"/>
              <a:alpha val="67000"/>
            </a:schemeClr>
          </a:solidFill>
        </p:spPr>
        <p:txBody>
          <a:bodyPr lIns="182880" tIns="182880" r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28D6C82B-8E37-BFD9-2650-641BC6BA371E}"/>
              </a:ext>
            </a:extLst>
          </p:cNvPr>
          <p:cNvSpPr>
            <a:spLocks noGrp="1"/>
          </p:cNvSpPr>
          <p:nvPr>
            <p:ph type="body" sz="quarter" idx="22"/>
          </p:nvPr>
        </p:nvSpPr>
        <p:spPr>
          <a:xfrm>
            <a:off x="6253481" y="1820285"/>
            <a:ext cx="5303520" cy="1816565"/>
          </a:xfrm>
          <a:solidFill>
            <a:schemeClr val="bg2">
              <a:lumMod val="40000"/>
              <a:lumOff val="60000"/>
              <a:alpha val="67000"/>
            </a:schemeClr>
          </a:solidFill>
        </p:spPr>
        <p:txBody>
          <a:bodyPr lIns="182880" tIns="182880" rIns="18288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5F1409EE-376F-48C3-5CD1-EE76B108F5C1}"/>
              </a:ext>
            </a:extLst>
          </p:cNvPr>
          <p:cNvSpPr>
            <a:spLocks noGrp="1"/>
          </p:cNvSpPr>
          <p:nvPr>
            <p:ph type="body" sz="quarter" idx="23"/>
          </p:nvPr>
        </p:nvSpPr>
        <p:spPr>
          <a:xfrm>
            <a:off x="761999" y="3784138"/>
            <a:ext cx="5303520" cy="1816565"/>
          </a:xfrm>
          <a:solidFill>
            <a:schemeClr val="bg2">
              <a:lumMod val="40000"/>
              <a:lumOff val="60000"/>
              <a:alpha val="67000"/>
            </a:schemeClr>
          </a:solidFill>
        </p:spPr>
        <p:txBody>
          <a:bodyPr lIns="182880" tIns="182880" rIns="18288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6">
            <a:extLst>
              <a:ext uri="{FF2B5EF4-FFF2-40B4-BE49-F238E27FC236}">
                <a16:creationId xmlns:a16="http://schemas.microsoft.com/office/drawing/2014/main" id="{E9F28EAC-4757-7F9C-E5C8-3932FAE8F773}"/>
              </a:ext>
            </a:extLst>
          </p:cNvPr>
          <p:cNvSpPr>
            <a:spLocks noGrp="1"/>
          </p:cNvSpPr>
          <p:nvPr>
            <p:ph type="body" sz="quarter" idx="24"/>
          </p:nvPr>
        </p:nvSpPr>
        <p:spPr>
          <a:xfrm>
            <a:off x="6253481" y="3784138"/>
            <a:ext cx="5303520" cy="1816565"/>
          </a:xfrm>
          <a:solidFill>
            <a:schemeClr val="bg2">
              <a:lumMod val="40000"/>
              <a:lumOff val="60000"/>
              <a:alpha val="67000"/>
            </a:schemeClr>
          </a:solidFill>
        </p:spPr>
        <p:txBody>
          <a:bodyPr lIns="182880" tIns="182880" rIns="18288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9">
            <a:extLst>
              <a:ext uri="{FF2B5EF4-FFF2-40B4-BE49-F238E27FC236}">
                <a16:creationId xmlns:a16="http://schemas.microsoft.com/office/drawing/2014/main" id="{43E2F3C8-CF0B-A5DC-A9CD-847E832E50A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Text Placeholder 4">
            <a:extLst>
              <a:ext uri="{FF2B5EF4-FFF2-40B4-BE49-F238E27FC236}">
                <a16:creationId xmlns:a16="http://schemas.microsoft.com/office/drawing/2014/main" id="{DA0280BD-14B0-3FD1-7FAE-E18929E8A082}"/>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7" name="Footer Placeholder 6">
            <a:extLst>
              <a:ext uri="{FF2B5EF4-FFF2-40B4-BE49-F238E27FC236}">
                <a16:creationId xmlns:a16="http://schemas.microsoft.com/office/drawing/2014/main" id="{59B5EC73-124B-D761-4BFB-9896AC09922D}"/>
              </a:ext>
            </a:extLst>
          </p:cNvPr>
          <p:cNvSpPr>
            <a:spLocks noGrp="1"/>
          </p:cNvSpPr>
          <p:nvPr>
            <p:ph type="ftr" sz="quarter" idx="25"/>
          </p:nvPr>
        </p:nvSpPr>
        <p:spPr/>
        <p:txBody>
          <a:bodyPr/>
          <a:lstStyle/>
          <a:p>
            <a:r>
              <a:rPr lang="en-US" dirty="0"/>
              <a:t>PLEASE REFER TO CONTENT DISCLOSURES AT THE END OF THIS PRESENTATION.</a:t>
            </a:r>
          </a:p>
        </p:txBody>
      </p:sp>
      <p:sp>
        <p:nvSpPr>
          <p:cNvPr id="9" name="Slide Number Placeholder 8">
            <a:extLst>
              <a:ext uri="{FF2B5EF4-FFF2-40B4-BE49-F238E27FC236}">
                <a16:creationId xmlns:a16="http://schemas.microsoft.com/office/drawing/2014/main" id="{5BBC9DED-7C6A-7B3C-6B47-07B6C845E4AE}"/>
              </a:ext>
            </a:extLst>
          </p:cNvPr>
          <p:cNvSpPr>
            <a:spLocks noGrp="1"/>
          </p:cNvSpPr>
          <p:nvPr>
            <p:ph type="sldNum" sz="quarter" idx="26"/>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5083695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Blocks - Inverted">
    <p:bg>
      <p:bgPr>
        <a:solidFill>
          <a:schemeClr val="bg2">
            <a:lumMod val="40000"/>
            <a:lumOff val="60000"/>
            <a:alpha val="67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77266-A313-AFC7-977C-C5C8A2EE13E8}"/>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385BCB27-0883-0644-8678-7D04ACB8FCBF}"/>
              </a:ext>
            </a:extLst>
          </p:cNvPr>
          <p:cNvSpPr>
            <a:spLocks noGrp="1"/>
          </p:cNvSpPr>
          <p:nvPr>
            <p:ph type="body" sz="quarter" idx="21"/>
          </p:nvPr>
        </p:nvSpPr>
        <p:spPr>
          <a:xfrm>
            <a:off x="761999" y="1820285"/>
            <a:ext cx="5303520" cy="1816565"/>
          </a:xfrm>
          <a:solidFill>
            <a:schemeClr val="bg1"/>
          </a:solidFill>
        </p:spPr>
        <p:txBody>
          <a:bodyPr lIns="182880" tIns="182880" rIns="182880"/>
          <a:lstStyle>
            <a:lvl1pPr>
              <a:defRPr sz="1400"/>
            </a:lvl1pPr>
            <a:lvl2pPr>
              <a:defRPr sz="12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28D6C82B-8E37-BFD9-2650-641BC6BA371E}"/>
              </a:ext>
            </a:extLst>
          </p:cNvPr>
          <p:cNvSpPr>
            <a:spLocks noGrp="1"/>
          </p:cNvSpPr>
          <p:nvPr>
            <p:ph type="body" sz="quarter" idx="22"/>
          </p:nvPr>
        </p:nvSpPr>
        <p:spPr>
          <a:xfrm>
            <a:off x="6253481" y="1820285"/>
            <a:ext cx="5303520" cy="1816565"/>
          </a:xfrm>
          <a:solidFill>
            <a:schemeClr val="bg1"/>
          </a:solidFill>
        </p:spPr>
        <p:txBody>
          <a:bodyPr lIns="182880" tIns="182880" rIns="182880"/>
          <a:lstStyle>
            <a:lvl1pPr>
              <a:defRPr sz="1400"/>
            </a:lvl1pPr>
            <a:lvl2pPr>
              <a:defRPr sz="12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5F1409EE-376F-48C3-5CD1-EE76B108F5C1}"/>
              </a:ext>
            </a:extLst>
          </p:cNvPr>
          <p:cNvSpPr>
            <a:spLocks noGrp="1"/>
          </p:cNvSpPr>
          <p:nvPr>
            <p:ph type="body" sz="quarter" idx="23"/>
          </p:nvPr>
        </p:nvSpPr>
        <p:spPr>
          <a:xfrm>
            <a:off x="761999" y="3784138"/>
            <a:ext cx="5303520" cy="1816565"/>
          </a:xfrm>
          <a:solidFill>
            <a:schemeClr val="bg1"/>
          </a:solidFill>
        </p:spPr>
        <p:txBody>
          <a:bodyPr lIns="182880" tIns="182880" rIns="182880"/>
          <a:lstStyle>
            <a:lvl1pPr>
              <a:defRPr sz="1400"/>
            </a:lvl1pPr>
            <a:lvl2pPr>
              <a:defRPr sz="12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6">
            <a:extLst>
              <a:ext uri="{FF2B5EF4-FFF2-40B4-BE49-F238E27FC236}">
                <a16:creationId xmlns:a16="http://schemas.microsoft.com/office/drawing/2014/main" id="{E9F28EAC-4757-7F9C-E5C8-3932FAE8F773}"/>
              </a:ext>
            </a:extLst>
          </p:cNvPr>
          <p:cNvSpPr>
            <a:spLocks noGrp="1"/>
          </p:cNvSpPr>
          <p:nvPr>
            <p:ph type="body" sz="quarter" idx="24"/>
          </p:nvPr>
        </p:nvSpPr>
        <p:spPr>
          <a:xfrm>
            <a:off x="6253481" y="3784138"/>
            <a:ext cx="5303520" cy="1816565"/>
          </a:xfrm>
          <a:solidFill>
            <a:schemeClr val="bg1"/>
          </a:solidFill>
        </p:spPr>
        <p:txBody>
          <a:bodyPr lIns="182880" tIns="182880" rIns="182880"/>
          <a:lstStyle>
            <a:lvl1pPr>
              <a:defRPr sz="1400"/>
            </a:lvl1pPr>
            <a:lvl2pPr>
              <a:defRPr sz="12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9">
            <a:extLst>
              <a:ext uri="{FF2B5EF4-FFF2-40B4-BE49-F238E27FC236}">
                <a16:creationId xmlns:a16="http://schemas.microsoft.com/office/drawing/2014/main" id="{43E2F3C8-CF0B-A5DC-A9CD-847E832E50A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Text Placeholder 4">
            <a:extLst>
              <a:ext uri="{FF2B5EF4-FFF2-40B4-BE49-F238E27FC236}">
                <a16:creationId xmlns:a16="http://schemas.microsoft.com/office/drawing/2014/main" id="{2CE594CF-BAF9-46EF-9145-60FEB7FF4309}"/>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7" name="Footer Placeholder 6">
            <a:extLst>
              <a:ext uri="{FF2B5EF4-FFF2-40B4-BE49-F238E27FC236}">
                <a16:creationId xmlns:a16="http://schemas.microsoft.com/office/drawing/2014/main" id="{BC11FD98-DF90-849E-C99E-CC2860CC5640}"/>
              </a:ext>
            </a:extLst>
          </p:cNvPr>
          <p:cNvSpPr>
            <a:spLocks noGrp="1"/>
          </p:cNvSpPr>
          <p:nvPr>
            <p:ph type="ftr" sz="quarter" idx="25"/>
          </p:nvPr>
        </p:nvSpPr>
        <p:spPr/>
        <p:txBody>
          <a:bodyPr/>
          <a:lstStyle/>
          <a:p>
            <a:r>
              <a:rPr lang="en-US" dirty="0"/>
              <a:t>PLEASE REFER TO CONTENT DISCLOSURES AT THE END OF THIS PRESENTATION.</a:t>
            </a:r>
          </a:p>
        </p:txBody>
      </p:sp>
      <p:sp>
        <p:nvSpPr>
          <p:cNvPr id="9" name="Slide Number Placeholder 8">
            <a:extLst>
              <a:ext uri="{FF2B5EF4-FFF2-40B4-BE49-F238E27FC236}">
                <a16:creationId xmlns:a16="http://schemas.microsoft.com/office/drawing/2014/main" id="{482F05AF-BE75-DC41-E6C3-BD5555E30EE0}"/>
              </a:ext>
            </a:extLst>
          </p:cNvPr>
          <p:cNvSpPr>
            <a:spLocks noGrp="1"/>
          </p:cNvSpPr>
          <p:nvPr>
            <p:ph type="sldNum" sz="quarter" idx="26"/>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31186289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1" y="4419600"/>
            <a:ext cx="2565587" cy="450223"/>
          </a:xfrm>
          <a:noFill/>
        </p:spPr>
        <p:txBody>
          <a:bodyPr tIns="0" bIns="0"/>
          <a:lstStyle>
            <a:lvl1pPr marL="0" indent="0" algn="ctr">
              <a:buFont typeface="Arial" panose="020B0604020202020204" pitchFamily="34" charset="0"/>
              <a:buNone/>
              <a:defRPr sz="1200" b="1" cap="none" baseline="0"/>
            </a:lvl1pPr>
            <a:lvl2pPr marL="9525" indent="0" algn="ctr">
              <a:buNone/>
              <a:tabLst/>
              <a:defRPr sz="1200" cap="none"/>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3449045" y="4419600"/>
            <a:ext cx="2565587" cy="450223"/>
          </a:xfrm>
          <a:noFill/>
        </p:spPr>
        <p:txBody>
          <a:bodyPr tIns="0" bIns="0"/>
          <a:lstStyle>
            <a:lvl1pPr marL="0" indent="0" algn="ctr">
              <a:buNone/>
              <a:defRPr lang="en-US" sz="1200" b="1" kern="1200" cap="none" baseline="0" dirty="0">
                <a:solidFill>
                  <a:schemeClr val="tx1"/>
                </a:solidFill>
                <a:latin typeface="+mn-lt"/>
                <a:ea typeface="+mn-ea"/>
                <a:cs typeface="+mn-cs"/>
              </a:defRPr>
            </a:lvl1pPr>
            <a:lvl2pPr marL="9525" indent="0" algn="ctr">
              <a:buNone/>
              <a:tabLst/>
              <a:defRPr lang="en-US" sz="120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6232929" y="4419600"/>
            <a:ext cx="2565587" cy="450223"/>
          </a:xfrm>
          <a:noFill/>
        </p:spPr>
        <p:txBody>
          <a:bodyPr tIns="0" bIns="0"/>
          <a:lstStyle>
            <a:lvl1pPr marL="0" indent="0" algn="ctr">
              <a:buNone/>
              <a:defRPr lang="en-US" sz="1200" b="1" kern="1200" cap="none" baseline="0" dirty="0">
                <a:solidFill>
                  <a:schemeClr val="tx1"/>
                </a:solidFill>
                <a:latin typeface="+mn-lt"/>
                <a:ea typeface="+mn-ea"/>
                <a:cs typeface="+mn-cs"/>
              </a:defRPr>
            </a:lvl1pPr>
            <a:lvl2pPr marL="9525" indent="0" algn="ctr">
              <a:buNone/>
              <a:tabLst/>
              <a:defRPr lang="en-US" sz="120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hasCustomPrompt="1"/>
          </p:nvPr>
        </p:nvSpPr>
        <p:spPr>
          <a:xfrm>
            <a:off x="9016813" y="4419600"/>
            <a:ext cx="2565587" cy="450223"/>
          </a:xfrm>
          <a:noFill/>
        </p:spPr>
        <p:txBody>
          <a:bodyPr tIns="0" bIns="0"/>
          <a:lstStyle>
            <a:lvl1pPr marL="0" indent="0" algn="ctr">
              <a:buNone/>
              <a:defRPr lang="en-US" sz="1200" b="1" kern="1200" cap="none" baseline="0" dirty="0">
                <a:solidFill>
                  <a:schemeClr val="tx1"/>
                </a:solidFill>
                <a:latin typeface="+mn-lt"/>
                <a:ea typeface="+mn-ea"/>
                <a:cs typeface="+mn-cs"/>
              </a:defRPr>
            </a:lvl1pPr>
            <a:lvl2pPr marL="9525" indent="0" algn="ctr">
              <a:buNone/>
              <a:tabLst/>
              <a:defRPr lang="en-US" sz="120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916888" y="2194851"/>
            <a:ext cx="2057400" cy="2057400"/>
          </a:xfrm>
          <a:prstGeom prst="ellipse">
            <a:avLst/>
          </a:prstGeom>
        </p:spPr>
        <p:txBody>
          <a:bodyPr/>
          <a:lstStyle/>
          <a:p>
            <a:endParaRPr lang="en-US" dirty="0"/>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3700772" y="2194851"/>
            <a:ext cx="2057400" cy="2057400"/>
          </a:xfrm>
          <a:prstGeom prst="ellipse">
            <a:avLst/>
          </a:prstGeom>
        </p:spPr>
        <p:txBody>
          <a:bodyPr/>
          <a:lstStyle/>
          <a:p>
            <a:endParaRPr lang="en-US" dirty="0"/>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6484656" y="2194851"/>
            <a:ext cx="2057400" cy="2057400"/>
          </a:xfrm>
          <a:prstGeom prst="ellipse">
            <a:avLst/>
          </a:prstGeom>
        </p:spPr>
        <p:txBody>
          <a:bodyPr/>
          <a:lstStyle/>
          <a:p>
            <a:endParaRPr lang="en-US" dirty="0"/>
          </a:p>
        </p:txBody>
      </p:sp>
      <p:sp>
        <p:nvSpPr>
          <p:cNvPr id="20" name="Picture Placeholder 5">
            <a:extLst>
              <a:ext uri="{FF2B5EF4-FFF2-40B4-BE49-F238E27FC236}">
                <a16:creationId xmlns:a16="http://schemas.microsoft.com/office/drawing/2014/main" id="{81013F3E-A66D-0E86-99D6-5919B1363E2C}"/>
              </a:ext>
            </a:extLst>
          </p:cNvPr>
          <p:cNvSpPr>
            <a:spLocks noGrp="1"/>
          </p:cNvSpPr>
          <p:nvPr>
            <p:ph type="pic" sz="quarter" idx="45"/>
          </p:nvPr>
        </p:nvSpPr>
        <p:spPr>
          <a:xfrm>
            <a:off x="9268540" y="2194851"/>
            <a:ext cx="2057400" cy="2057400"/>
          </a:xfrm>
          <a:prstGeom prst="ellipse">
            <a:avLst/>
          </a:prstGeom>
        </p:spPr>
        <p:txBody>
          <a:bodyPr/>
          <a:lstStyle/>
          <a:p>
            <a:endParaRPr lang="en-US" dirty="0"/>
          </a:p>
        </p:txBody>
      </p:sp>
      <p:sp>
        <p:nvSpPr>
          <p:cNvPr id="4" name="Text Placeholder 4">
            <a:extLst>
              <a:ext uri="{FF2B5EF4-FFF2-40B4-BE49-F238E27FC236}">
                <a16:creationId xmlns:a16="http://schemas.microsoft.com/office/drawing/2014/main" id="{1835F7F1-5ECF-98E9-2189-4899552FCF52}"/>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7" name="Footer Placeholder 6">
            <a:extLst>
              <a:ext uri="{FF2B5EF4-FFF2-40B4-BE49-F238E27FC236}">
                <a16:creationId xmlns:a16="http://schemas.microsoft.com/office/drawing/2014/main" id="{86622CEE-016A-C110-192B-9617095CCE14}"/>
              </a:ext>
            </a:extLst>
          </p:cNvPr>
          <p:cNvSpPr>
            <a:spLocks noGrp="1"/>
          </p:cNvSpPr>
          <p:nvPr>
            <p:ph type="ftr" sz="quarter" idx="46"/>
          </p:nvPr>
        </p:nvSpPr>
        <p:spPr/>
        <p:txBody>
          <a:bodyPr/>
          <a:lstStyle/>
          <a:p>
            <a:r>
              <a:rPr lang="en-US" dirty="0"/>
              <a:t>PLEASE REFER TO CONTENT DISCLOSURES AT THE END OF THIS PRESENTATION.</a:t>
            </a:r>
          </a:p>
        </p:txBody>
      </p:sp>
      <p:sp>
        <p:nvSpPr>
          <p:cNvPr id="8" name="Slide Number Placeholder 7">
            <a:extLst>
              <a:ext uri="{FF2B5EF4-FFF2-40B4-BE49-F238E27FC236}">
                <a16:creationId xmlns:a16="http://schemas.microsoft.com/office/drawing/2014/main" id="{DDC7B2AE-7C1D-122B-A8B9-926D3D2FAEE4}"/>
              </a:ext>
            </a:extLst>
          </p:cNvPr>
          <p:cNvSpPr>
            <a:spLocks noGrp="1"/>
          </p:cNvSpPr>
          <p:nvPr>
            <p:ph type="sldNum" sz="quarter" idx="47"/>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0402254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Column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62000" y="1943100"/>
            <a:ext cx="1869056" cy="914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2993486" y="1943100"/>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5" name="SmartArt Placeholder 10">
            <a:extLst>
              <a:ext uri="{FF2B5EF4-FFF2-40B4-BE49-F238E27FC236}">
                <a16:creationId xmlns:a16="http://schemas.microsoft.com/office/drawing/2014/main" id="{36C87B20-E7DC-4E75-8C9E-03E3CB9321ED}"/>
              </a:ext>
            </a:extLst>
          </p:cNvPr>
          <p:cNvSpPr>
            <a:spLocks noGrp="1"/>
          </p:cNvSpPr>
          <p:nvPr>
            <p:ph type="dgm" sz="quarter" idx="17" hasCustomPrompt="1"/>
          </p:nvPr>
        </p:nvSpPr>
        <p:spPr>
          <a:xfrm>
            <a:off x="5224972" y="1943100"/>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7" name="SmartArt Placeholder 10">
            <a:extLst>
              <a:ext uri="{FF2B5EF4-FFF2-40B4-BE49-F238E27FC236}">
                <a16:creationId xmlns:a16="http://schemas.microsoft.com/office/drawing/2014/main" id="{F6A69EF2-1435-4A6E-5626-82F1D418DA07}"/>
              </a:ext>
            </a:extLst>
          </p:cNvPr>
          <p:cNvSpPr>
            <a:spLocks noGrp="1"/>
          </p:cNvSpPr>
          <p:nvPr>
            <p:ph type="dgm" sz="quarter" idx="19" hasCustomPrompt="1"/>
          </p:nvPr>
        </p:nvSpPr>
        <p:spPr>
          <a:xfrm>
            <a:off x="7456458" y="1943100"/>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9" name="SmartArt Placeholder 10">
            <a:extLst>
              <a:ext uri="{FF2B5EF4-FFF2-40B4-BE49-F238E27FC236}">
                <a16:creationId xmlns:a16="http://schemas.microsoft.com/office/drawing/2014/main" id="{37DD7995-36E7-18C6-DE40-232C30E400A5}"/>
              </a:ext>
            </a:extLst>
          </p:cNvPr>
          <p:cNvSpPr>
            <a:spLocks noGrp="1"/>
          </p:cNvSpPr>
          <p:nvPr>
            <p:ph type="dgm" sz="quarter" idx="21" hasCustomPrompt="1"/>
          </p:nvPr>
        </p:nvSpPr>
        <p:spPr>
          <a:xfrm>
            <a:off x="9687945" y="1943100"/>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 name="Title 1">
            <a:extLst>
              <a:ext uri="{FF2B5EF4-FFF2-40B4-BE49-F238E27FC236}">
                <a16:creationId xmlns:a16="http://schemas.microsoft.com/office/drawing/2014/main" id="{417FA301-F220-A836-FFB7-A64CBC5079FC}"/>
              </a:ext>
            </a:extLst>
          </p:cNvPr>
          <p:cNvSpPr>
            <a:spLocks noGrp="1"/>
          </p:cNvSpPr>
          <p:nvPr>
            <p:ph type="title"/>
          </p:nvPr>
        </p:nvSpPr>
        <p:spPr/>
        <p:txBody>
          <a:bodyPr/>
          <a:lstStyle/>
          <a:p>
            <a:r>
              <a:rPr lang="en-US"/>
              <a:t>Click to edit Master title style</a:t>
            </a:r>
          </a:p>
        </p:txBody>
      </p:sp>
      <p:sp>
        <p:nvSpPr>
          <p:cNvPr id="7" name="Text Placeholder 6">
            <a:extLst>
              <a:ext uri="{FF2B5EF4-FFF2-40B4-BE49-F238E27FC236}">
                <a16:creationId xmlns:a16="http://schemas.microsoft.com/office/drawing/2014/main" id="{8A4640F5-FB9E-4119-854B-331358B19440}"/>
              </a:ext>
            </a:extLst>
          </p:cNvPr>
          <p:cNvSpPr>
            <a:spLocks noGrp="1"/>
          </p:cNvSpPr>
          <p:nvPr>
            <p:ph type="body" sz="quarter" idx="22"/>
          </p:nvPr>
        </p:nvSpPr>
        <p:spPr>
          <a:xfrm>
            <a:off x="762528" y="2007108"/>
            <a:ext cx="1868528" cy="3174493"/>
          </a:xfrm>
        </p:spPr>
        <p:txBody>
          <a:bodyPr lIns="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2DEA0A26-E1D6-0E6E-2A60-6C209A4B0A1E}"/>
              </a:ext>
            </a:extLst>
          </p:cNvPr>
          <p:cNvSpPr>
            <a:spLocks noGrp="1"/>
          </p:cNvSpPr>
          <p:nvPr>
            <p:ph type="body" sz="quarter" idx="23"/>
          </p:nvPr>
        </p:nvSpPr>
        <p:spPr>
          <a:xfrm>
            <a:off x="2993751" y="2007108"/>
            <a:ext cx="1868528" cy="3174493"/>
          </a:xfrm>
        </p:spPr>
        <p:txBody>
          <a:bodyPr lIns="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3024AF65-8691-6F8E-D246-E8216E2D711B}"/>
              </a:ext>
            </a:extLst>
          </p:cNvPr>
          <p:cNvSpPr>
            <a:spLocks noGrp="1"/>
          </p:cNvSpPr>
          <p:nvPr>
            <p:ph type="body" sz="quarter" idx="24"/>
          </p:nvPr>
        </p:nvSpPr>
        <p:spPr>
          <a:xfrm>
            <a:off x="5224974" y="2007108"/>
            <a:ext cx="1868528" cy="3174493"/>
          </a:xfrm>
        </p:spPr>
        <p:txBody>
          <a:bodyPr lIns="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6">
            <a:extLst>
              <a:ext uri="{FF2B5EF4-FFF2-40B4-BE49-F238E27FC236}">
                <a16:creationId xmlns:a16="http://schemas.microsoft.com/office/drawing/2014/main" id="{4192E5F6-0D08-A816-9E00-1AB4E7DCB6A1}"/>
              </a:ext>
            </a:extLst>
          </p:cNvPr>
          <p:cNvSpPr>
            <a:spLocks noGrp="1"/>
          </p:cNvSpPr>
          <p:nvPr>
            <p:ph type="body" sz="quarter" idx="25"/>
          </p:nvPr>
        </p:nvSpPr>
        <p:spPr>
          <a:xfrm>
            <a:off x="7456197" y="2007108"/>
            <a:ext cx="1868528" cy="3174493"/>
          </a:xfrm>
        </p:spPr>
        <p:txBody>
          <a:bodyPr lIns="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6">
            <a:extLst>
              <a:ext uri="{FF2B5EF4-FFF2-40B4-BE49-F238E27FC236}">
                <a16:creationId xmlns:a16="http://schemas.microsoft.com/office/drawing/2014/main" id="{AF62583B-DA70-C456-A3BF-929C4DA308D3}"/>
              </a:ext>
            </a:extLst>
          </p:cNvPr>
          <p:cNvSpPr>
            <a:spLocks noGrp="1"/>
          </p:cNvSpPr>
          <p:nvPr>
            <p:ph type="body" sz="quarter" idx="26"/>
          </p:nvPr>
        </p:nvSpPr>
        <p:spPr>
          <a:xfrm>
            <a:off x="9687419" y="2007108"/>
            <a:ext cx="1868528" cy="3174493"/>
          </a:xfrm>
        </p:spPr>
        <p:txBody>
          <a:bodyPr lIns="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9">
            <a:extLst>
              <a:ext uri="{FF2B5EF4-FFF2-40B4-BE49-F238E27FC236}">
                <a16:creationId xmlns:a16="http://schemas.microsoft.com/office/drawing/2014/main" id="{2BF4015F-8A0B-613C-E61E-DE25061583EE}"/>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55C75A02-F2CE-2D25-98F5-DBB841A3BFCB}"/>
              </a:ext>
            </a:extLst>
          </p:cNvPr>
          <p:cNvSpPr>
            <a:spLocks noGrp="1"/>
          </p:cNvSpPr>
          <p:nvPr>
            <p:ph type="body" sz="quarter" idx="27"/>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DD6F6274-CFBC-A6CD-3A99-372E15BF86B4}"/>
              </a:ext>
            </a:extLst>
          </p:cNvPr>
          <p:cNvSpPr>
            <a:spLocks noGrp="1"/>
          </p:cNvSpPr>
          <p:nvPr>
            <p:ph type="ftr" sz="quarter" idx="28"/>
          </p:nvPr>
        </p:nvSpPr>
        <p:spPr/>
        <p:txBody>
          <a:bodyPr/>
          <a:lstStyle/>
          <a:p>
            <a:r>
              <a:rPr lang="en-US" dirty="0"/>
              <a:t>PLEASE REFER TO CONTENT DISCLOSURES AT THE END OF THIS PRESENTATION.</a:t>
            </a:r>
          </a:p>
        </p:txBody>
      </p:sp>
      <p:sp>
        <p:nvSpPr>
          <p:cNvPr id="9" name="Slide Number Placeholder 8">
            <a:extLst>
              <a:ext uri="{FF2B5EF4-FFF2-40B4-BE49-F238E27FC236}">
                <a16:creationId xmlns:a16="http://schemas.microsoft.com/office/drawing/2014/main" id="{16CD18BA-C769-DA56-64D1-FB9B0C92B23E}"/>
              </a:ext>
            </a:extLst>
          </p:cNvPr>
          <p:cNvSpPr>
            <a:spLocks noGrp="1"/>
          </p:cNvSpPr>
          <p:nvPr>
            <p:ph type="sldNum" sz="quarter" idx="29"/>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31204909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 Column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85368-C5F4-866D-E54C-ACA9CBF0A662}"/>
              </a:ext>
            </a:extLst>
          </p:cNvPr>
          <p:cNvSpPr>
            <a:spLocks noGrp="1"/>
          </p:cNvSpPr>
          <p:nvPr>
            <p:ph type="title"/>
          </p:nvPr>
        </p:nvSpPr>
        <p:spPr/>
        <p:txBody>
          <a:bodyPr/>
          <a:lstStyle/>
          <a:p>
            <a:r>
              <a:rPr lang="en-US"/>
              <a:t>Click to edit Master title style</a:t>
            </a:r>
          </a:p>
        </p:txBody>
      </p:sp>
      <p:sp>
        <p:nvSpPr>
          <p:cNvPr id="6" name="Text Placeholder 6">
            <a:extLst>
              <a:ext uri="{FF2B5EF4-FFF2-40B4-BE49-F238E27FC236}">
                <a16:creationId xmlns:a16="http://schemas.microsoft.com/office/drawing/2014/main" id="{BA62C012-38F0-4766-C752-2DD2961E7EDF}"/>
              </a:ext>
            </a:extLst>
          </p:cNvPr>
          <p:cNvSpPr>
            <a:spLocks noGrp="1"/>
          </p:cNvSpPr>
          <p:nvPr>
            <p:ph type="body" sz="quarter" idx="22"/>
          </p:nvPr>
        </p:nvSpPr>
        <p:spPr>
          <a:xfrm>
            <a:off x="762000" y="1817079"/>
            <a:ext cx="1986597" cy="3783623"/>
          </a:xfrm>
          <a:solidFill>
            <a:schemeClr val="bg2">
              <a:lumMod val="40000"/>
              <a:lumOff val="60000"/>
              <a:alpha val="67000"/>
            </a:schemeClr>
          </a:solidFill>
        </p:spPr>
        <p:txBody>
          <a:bodyPr lIns="182880" tIns="274320" rIns="18288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2247C34F-45A3-7023-A194-6EF875EC060E}"/>
              </a:ext>
            </a:extLst>
          </p:cNvPr>
          <p:cNvSpPr>
            <a:spLocks noGrp="1"/>
          </p:cNvSpPr>
          <p:nvPr>
            <p:ph type="body" sz="quarter" idx="23"/>
          </p:nvPr>
        </p:nvSpPr>
        <p:spPr>
          <a:xfrm>
            <a:off x="2964101" y="1817079"/>
            <a:ext cx="1986597" cy="3783623"/>
          </a:xfrm>
          <a:solidFill>
            <a:schemeClr val="bg2">
              <a:lumMod val="40000"/>
              <a:lumOff val="60000"/>
              <a:alpha val="67000"/>
            </a:schemeClr>
          </a:solidFill>
        </p:spPr>
        <p:txBody>
          <a:bodyPr lIns="182880" tIns="274320" rIns="18288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E0C53EE9-14D2-897C-F838-A7602A9017CF}"/>
              </a:ext>
            </a:extLst>
          </p:cNvPr>
          <p:cNvSpPr>
            <a:spLocks noGrp="1"/>
          </p:cNvSpPr>
          <p:nvPr>
            <p:ph type="body" sz="quarter" idx="24"/>
          </p:nvPr>
        </p:nvSpPr>
        <p:spPr>
          <a:xfrm>
            <a:off x="5166202" y="1817079"/>
            <a:ext cx="1986597" cy="3783623"/>
          </a:xfrm>
          <a:solidFill>
            <a:schemeClr val="bg2">
              <a:lumMod val="40000"/>
              <a:lumOff val="60000"/>
              <a:alpha val="67000"/>
            </a:schemeClr>
          </a:solidFill>
        </p:spPr>
        <p:txBody>
          <a:bodyPr lIns="182880" tIns="274320" rIns="18288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A503CFCA-2A9C-B767-D136-FED80F44A87F}"/>
              </a:ext>
            </a:extLst>
          </p:cNvPr>
          <p:cNvSpPr>
            <a:spLocks noGrp="1"/>
          </p:cNvSpPr>
          <p:nvPr>
            <p:ph type="body" sz="quarter" idx="25"/>
          </p:nvPr>
        </p:nvSpPr>
        <p:spPr>
          <a:xfrm>
            <a:off x="7368303" y="1817079"/>
            <a:ext cx="1986597" cy="3783623"/>
          </a:xfrm>
          <a:solidFill>
            <a:schemeClr val="bg2">
              <a:lumMod val="40000"/>
              <a:lumOff val="60000"/>
              <a:alpha val="67000"/>
            </a:schemeClr>
          </a:solidFill>
        </p:spPr>
        <p:txBody>
          <a:bodyPr lIns="182880" tIns="274320" rIns="18288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8E30B2B1-DB25-E4F2-5883-63D189D91FB2}"/>
              </a:ext>
            </a:extLst>
          </p:cNvPr>
          <p:cNvSpPr>
            <a:spLocks noGrp="1"/>
          </p:cNvSpPr>
          <p:nvPr>
            <p:ph type="body" sz="quarter" idx="26"/>
          </p:nvPr>
        </p:nvSpPr>
        <p:spPr>
          <a:xfrm>
            <a:off x="9570404" y="1817079"/>
            <a:ext cx="1986597" cy="3783623"/>
          </a:xfrm>
          <a:solidFill>
            <a:schemeClr val="bg2">
              <a:lumMod val="40000"/>
              <a:lumOff val="60000"/>
              <a:alpha val="67000"/>
            </a:schemeClr>
          </a:solidFill>
        </p:spPr>
        <p:txBody>
          <a:bodyPr lIns="182880" tIns="274320" rIns="182880"/>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a:extLst>
              <a:ext uri="{FF2B5EF4-FFF2-40B4-BE49-F238E27FC236}">
                <a16:creationId xmlns:a16="http://schemas.microsoft.com/office/drawing/2014/main" id="{3DA2F81D-4503-9469-E881-02EDD075175E}"/>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523E2017-A983-2455-15D9-490E82598F50}"/>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9" name="Footer Placeholder 8">
            <a:extLst>
              <a:ext uri="{FF2B5EF4-FFF2-40B4-BE49-F238E27FC236}">
                <a16:creationId xmlns:a16="http://schemas.microsoft.com/office/drawing/2014/main" id="{63AFF611-7793-1655-1AB7-980593950EA4}"/>
              </a:ext>
            </a:extLst>
          </p:cNvPr>
          <p:cNvSpPr>
            <a:spLocks noGrp="1"/>
          </p:cNvSpPr>
          <p:nvPr>
            <p:ph type="ftr" sz="quarter" idx="27"/>
          </p:nvPr>
        </p:nvSpPr>
        <p:spPr/>
        <p:txBody>
          <a:bodyPr/>
          <a:lstStyle/>
          <a:p>
            <a:r>
              <a:rPr lang="en-US" dirty="0"/>
              <a:t>PLEASE REFER TO CONTENT DISCLOSURES AT THE END OF THIS PRESENTATION.</a:t>
            </a:r>
          </a:p>
        </p:txBody>
      </p:sp>
      <p:sp>
        <p:nvSpPr>
          <p:cNvPr id="12" name="Slide Number Placeholder 11">
            <a:extLst>
              <a:ext uri="{FF2B5EF4-FFF2-40B4-BE49-F238E27FC236}">
                <a16:creationId xmlns:a16="http://schemas.microsoft.com/office/drawing/2014/main" id="{F7189960-B52B-E7C4-08F9-C96A2AFFC4D5}"/>
              </a:ext>
            </a:extLst>
          </p:cNvPr>
          <p:cNvSpPr>
            <a:spLocks noGrp="1"/>
          </p:cNvSpPr>
          <p:nvPr>
            <p:ph type="sldNum" sz="quarter" idx="28"/>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4689145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 Columns - No Lines w Photo">
    <p:spTree>
      <p:nvGrpSpPr>
        <p:cNvPr id="1" name=""/>
        <p:cNvGrpSpPr/>
        <p:nvPr/>
      </p:nvGrpSpPr>
      <p:grpSpPr>
        <a:xfrm>
          <a:off x="0" y="0"/>
          <a:ext cx="0" cy="0"/>
          <a:chOff x="0" y="0"/>
          <a:chExt cx="0" cy="0"/>
        </a:xfrm>
      </p:grpSpPr>
      <p:pic>
        <p:nvPicPr>
          <p:cNvPr id="4" name="Picture 3" descr="A close up of a planet&#10;&#10;Description automatically generated">
            <a:extLst>
              <a:ext uri="{FF2B5EF4-FFF2-40B4-BE49-F238E27FC236}">
                <a16:creationId xmlns:a16="http://schemas.microsoft.com/office/drawing/2014/main" id="{57D5DFE6-88EA-2E05-1418-A59881DAF415}"/>
              </a:ext>
            </a:extLst>
          </p:cNvPr>
          <p:cNvPicPr>
            <a:picLocks noChangeAspect="1"/>
          </p:cNvPicPr>
          <p:nvPr userDrawn="1"/>
        </p:nvPicPr>
        <p:blipFill>
          <a:blip r:embed="rId2"/>
          <a:srcRect b="30334"/>
          <a:stretch/>
        </p:blipFill>
        <p:spPr>
          <a:xfrm rot="10800000">
            <a:off x="0" y="-1"/>
            <a:ext cx="12192000" cy="1778003"/>
          </a:xfrm>
          <a:prstGeom prst="rect">
            <a:avLst/>
          </a:prstGeom>
        </p:spPr>
      </p:pic>
      <p:sp>
        <p:nvSpPr>
          <p:cNvPr id="6" name="Title 5">
            <a:extLst>
              <a:ext uri="{FF2B5EF4-FFF2-40B4-BE49-F238E27FC236}">
                <a16:creationId xmlns:a16="http://schemas.microsoft.com/office/drawing/2014/main" id="{D0F4C009-5029-9C64-D496-29B68014CE11}"/>
              </a:ext>
            </a:extLst>
          </p:cNvPr>
          <p:cNvSpPr>
            <a:spLocks noGrp="1"/>
          </p:cNvSpPr>
          <p:nvPr>
            <p:ph type="title"/>
          </p:nvPr>
        </p:nvSpPr>
        <p:spPr>
          <a:xfrm>
            <a:off x="653845" y="634706"/>
            <a:ext cx="10903159" cy="508589"/>
          </a:xfrm>
        </p:spPr>
        <p:txBody>
          <a:bodyPr/>
          <a:lstStyle>
            <a:lvl1pPr>
              <a:defRPr>
                <a:solidFill>
                  <a:schemeClr val="bg1"/>
                </a:solidFill>
                <a:effectLst>
                  <a:outerShdw blurRad="492975" algn="ctr" rotWithShape="0">
                    <a:prstClr val="black"/>
                  </a:outerShdw>
                </a:effectLst>
              </a:defRPr>
            </a:lvl1pPr>
          </a:lstStyle>
          <a:p>
            <a:r>
              <a:rPr lang="en-US" dirty="0"/>
              <a:t>Click to edit Master title style</a:t>
            </a:r>
          </a:p>
        </p:txBody>
      </p:sp>
      <p:sp>
        <p:nvSpPr>
          <p:cNvPr id="7" name="Text Placeholder 6">
            <a:extLst>
              <a:ext uri="{FF2B5EF4-FFF2-40B4-BE49-F238E27FC236}">
                <a16:creationId xmlns:a16="http://schemas.microsoft.com/office/drawing/2014/main" id="{9AF08551-5544-F5A8-9BB7-A4CBC6F5E41A}"/>
              </a:ext>
            </a:extLst>
          </p:cNvPr>
          <p:cNvSpPr>
            <a:spLocks noGrp="1"/>
          </p:cNvSpPr>
          <p:nvPr>
            <p:ph type="body" sz="quarter" idx="22"/>
          </p:nvPr>
        </p:nvSpPr>
        <p:spPr>
          <a:xfrm>
            <a:off x="665163" y="2663190"/>
            <a:ext cx="1868528" cy="2937510"/>
          </a:xfrm>
        </p:spPr>
        <p:txBody>
          <a:bodyPr/>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556AD73B-B622-C4CA-38BB-A5CAE91481ED}"/>
              </a:ext>
            </a:extLst>
          </p:cNvPr>
          <p:cNvSpPr>
            <a:spLocks noGrp="1"/>
          </p:cNvSpPr>
          <p:nvPr>
            <p:ph type="body" sz="quarter" idx="23"/>
          </p:nvPr>
        </p:nvSpPr>
        <p:spPr>
          <a:xfrm>
            <a:off x="2920727" y="2663190"/>
            <a:ext cx="1868528" cy="2937510"/>
          </a:xfrm>
        </p:spPr>
        <p:txBody>
          <a:bodyPr/>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72A26484-E694-1FAF-8F3E-275C1CC6DE89}"/>
              </a:ext>
            </a:extLst>
          </p:cNvPr>
          <p:cNvSpPr>
            <a:spLocks noGrp="1"/>
          </p:cNvSpPr>
          <p:nvPr>
            <p:ph type="body" sz="quarter" idx="24"/>
          </p:nvPr>
        </p:nvSpPr>
        <p:spPr>
          <a:xfrm>
            <a:off x="5176291" y="2663190"/>
            <a:ext cx="1868528" cy="2937510"/>
          </a:xfrm>
        </p:spPr>
        <p:txBody>
          <a:bodyPr/>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F5FB26B8-F4C6-AD47-00DD-6CD788F5DE31}"/>
              </a:ext>
            </a:extLst>
          </p:cNvPr>
          <p:cNvSpPr>
            <a:spLocks noGrp="1"/>
          </p:cNvSpPr>
          <p:nvPr>
            <p:ph type="body" sz="quarter" idx="25"/>
          </p:nvPr>
        </p:nvSpPr>
        <p:spPr>
          <a:xfrm>
            <a:off x="7431855" y="2663190"/>
            <a:ext cx="1868528" cy="2937510"/>
          </a:xfrm>
        </p:spPr>
        <p:txBody>
          <a:bodyPr/>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6">
            <a:extLst>
              <a:ext uri="{FF2B5EF4-FFF2-40B4-BE49-F238E27FC236}">
                <a16:creationId xmlns:a16="http://schemas.microsoft.com/office/drawing/2014/main" id="{A3E914D6-F894-6FBE-48F7-54F607312C22}"/>
              </a:ext>
            </a:extLst>
          </p:cNvPr>
          <p:cNvSpPr>
            <a:spLocks noGrp="1"/>
          </p:cNvSpPr>
          <p:nvPr>
            <p:ph type="body" sz="quarter" idx="26"/>
          </p:nvPr>
        </p:nvSpPr>
        <p:spPr>
          <a:xfrm>
            <a:off x="9687419" y="2663190"/>
            <a:ext cx="1868528" cy="2937510"/>
          </a:xfrm>
        </p:spPr>
        <p:txBody>
          <a:bodyPr/>
          <a:lstStyle>
            <a:lvl1pPr marL="0" indent="0">
              <a:lnSpc>
                <a:spcPct val="100000"/>
              </a:lnSpc>
              <a:buNone/>
              <a:defRPr sz="1200"/>
            </a:lvl1pPr>
            <a:lvl2pPr>
              <a:lnSpc>
                <a:spcPct val="114000"/>
              </a:lnSpc>
              <a:defRPr sz="1100"/>
            </a:lvl2pPr>
            <a:lvl3pPr>
              <a:lnSpc>
                <a:spcPct val="114000"/>
              </a:lnSpc>
              <a:defRPr sz="1100"/>
            </a:lvl3pPr>
            <a:lvl4pPr>
              <a:lnSpc>
                <a:spcPct val="114000"/>
              </a:lnSpc>
              <a:defRPr sz="1100"/>
            </a:lvl4pPr>
            <a:lvl5pPr>
              <a:lnSpc>
                <a:spcPct val="114000"/>
              </a:lnSpc>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a:extLst>
              <a:ext uri="{FF2B5EF4-FFF2-40B4-BE49-F238E27FC236}">
                <a16:creationId xmlns:a16="http://schemas.microsoft.com/office/drawing/2014/main" id="{AEABD3F1-5046-2DBD-0A2A-2690C9C5C228}"/>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9" name="Footer Placeholder 8">
            <a:extLst>
              <a:ext uri="{FF2B5EF4-FFF2-40B4-BE49-F238E27FC236}">
                <a16:creationId xmlns:a16="http://schemas.microsoft.com/office/drawing/2014/main" id="{855A7EA5-51E6-72DB-D2D9-9A84BA6352A4}"/>
              </a:ext>
            </a:extLst>
          </p:cNvPr>
          <p:cNvSpPr>
            <a:spLocks noGrp="1"/>
          </p:cNvSpPr>
          <p:nvPr>
            <p:ph type="ftr" sz="quarter" idx="27"/>
          </p:nvPr>
        </p:nvSpPr>
        <p:spPr/>
        <p:txBody>
          <a:bodyPr/>
          <a:lstStyle/>
          <a:p>
            <a:r>
              <a:rPr lang="en-US" dirty="0"/>
              <a:t>PLEASE REFER TO CONTENT DISCLOSURES AT THE END OF THIS PRESENTATION.</a:t>
            </a:r>
          </a:p>
        </p:txBody>
      </p:sp>
      <p:sp>
        <p:nvSpPr>
          <p:cNvPr id="12" name="Slide Number Placeholder 11">
            <a:extLst>
              <a:ext uri="{FF2B5EF4-FFF2-40B4-BE49-F238E27FC236}">
                <a16:creationId xmlns:a16="http://schemas.microsoft.com/office/drawing/2014/main" id="{46E6A35E-1B42-DE67-96DC-FF99284799CE}"/>
              </a:ext>
            </a:extLst>
          </p:cNvPr>
          <p:cNvSpPr>
            <a:spLocks noGrp="1"/>
          </p:cNvSpPr>
          <p:nvPr>
            <p:ph type="sldNum" sz="quarter" idx="28"/>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9244418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 Team Members">
    <p:spTree>
      <p:nvGrpSpPr>
        <p:cNvPr id="1" name=""/>
        <p:cNvGrpSpPr/>
        <p:nvPr/>
      </p:nvGrpSpPr>
      <p:grpSpPr>
        <a:xfrm>
          <a:off x="0" y="0"/>
          <a:ext cx="0" cy="0"/>
          <a:chOff x="0" y="0"/>
          <a:chExt cx="0" cy="0"/>
        </a:xfrm>
      </p:grpSpPr>
      <p:pic>
        <p:nvPicPr>
          <p:cNvPr id="4" name="Picture 3" descr="A close-up of a canyon&#10;&#10;Description automatically generated">
            <a:extLst>
              <a:ext uri="{FF2B5EF4-FFF2-40B4-BE49-F238E27FC236}">
                <a16:creationId xmlns:a16="http://schemas.microsoft.com/office/drawing/2014/main" id="{D685DE88-BFA3-38C7-6B49-005B9AD4DEEE}"/>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6000"/>
                    </a14:imgEffect>
                  </a14:imgLayer>
                </a14:imgProps>
              </a:ext>
              <a:ext uri="{28A0092B-C50C-407E-A947-70E740481C1C}">
                <a14:useLocalDpi xmlns:a14="http://schemas.microsoft.com/office/drawing/2010/main"/>
              </a:ext>
            </a:extLst>
          </a:blip>
          <a:srcRect/>
          <a:stretch/>
        </p:blipFill>
        <p:spPr>
          <a:xfrm>
            <a:off x="0" y="0"/>
            <a:ext cx="12191999" cy="1790701"/>
          </a:xfrm>
          <a:prstGeom prst="rect">
            <a:avLst/>
          </a:prstGeom>
        </p:spPr>
      </p:pic>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730489" y="4528070"/>
            <a:ext cx="1868528" cy="512064"/>
          </a:xfrm>
          <a:noFill/>
        </p:spPr>
        <p:txBody>
          <a:bodyPr tIns="0" b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2986053" y="4528070"/>
            <a:ext cx="1868528" cy="51206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5241617" y="4528070"/>
            <a:ext cx="1868528" cy="51206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hasCustomPrompt="1"/>
          </p:nvPr>
        </p:nvSpPr>
        <p:spPr>
          <a:xfrm>
            <a:off x="7497181" y="4528070"/>
            <a:ext cx="1868528" cy="51206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31" name="Text Placeholder 6">
            <a:extLst>
              <a:ext uri="{FF2B5EF4-FFF2-40B4-BE49-F238E27FC236}">
                <a16:creationId xmlns:a16="http://schemas.microsoft.com/office/drawing/2014/main" id="{69B81122-3266-FC7B-BB67-2686EA9EDF4C}"/>
              </a:ext>
            </a:extLst>
          </p:cNvPr>
          <p:cNvSpPr>
            <a:spLocks noGrp="1"/>
          </p:cNvSpPr>
          <p:nvPr>
            <p:ph type="body" sz="quarter" idx="26" hasCustomPrompt="1"/>
          </p:nvPr>
        </p:nvSpPr>
        <p:spPr>
          <a:xfrm>
            <a:off x="9752745" y="4528070"/>
            <a:ext cx="1868528" cy="51206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730489" y="2412706"/>
            <a:ext cx="1868528" cy="1868528"/>
          </a:xfrm>
          <a:prstGeom prst="ellipse">
            <a:avLst/>
          </a:prstGeom>
        </p:spPr>
        <p:txBody>
          <a:bodyPr/>
          <a:lstStyle/>
          <a:p>
            <a:endParaRPr lang="en-US" dirty="0"/>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2986053" y="2412706"/>
            <a:ext cx="1868528" cy="1868528"/>
          </a:xfrm>
          <a:prstGeom prst="ellipse">
            <a:avLst/>
          </a:prstGeom>
        </p:spPr>
        <p:txBody>
          <a:bodyPr/>
          <a:lstStyle/>
          <a:p>
            <a:endParaRPr lang="en-US" dirty="0"/>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5241617" y="2412706"/>
            <a:ext cx="1868528" cy="1868528"/>
          </a:xfrm>
          <a:prstGeom prst="ellipse">
            <a:avLst/>
          </a:prstGeom>
        </p:spPr>
        <p:txBody>
          <a:bodyPr/>
          <a:lstStyle/>
          <a:p>
            <a:endParaRPr lang="en-US" dirty="0"/>
          </a:p>
        </p:txBody>
      </p:sp>
      <p:sp>
        <p:nvSpPr>
          <p:cNvPr id="20" name="Picture Placeholder 5">
            <a:extLst>
              <a:ext uri="{FF2B5EF4-FFF2-40B4-BE49-F238E27FC236}">
                <a16:creationId xmlns:a16="http://schemas.microsoft.com/office/drawing/2014/main" id="{81013F3E-A66D-0E86-99D6-5919B1363E2C}"/>
              </a:ext>
            </a:extLst>
          </p:cNvPr>
          <p:cNvSpPr>
            <a:spLocks noGrp="1"/>
          </p:cNvSpPr>
          <p:nvPr>
            <p:ph type="pic" sz="quarter" idx="45"/>
          </p:nvPr>
        </p:nvSpPr>
        <p:spPr>
          <a:xfrm>
            <a:off x="7497181" y="2412706"/>
            <a:ext cx="1868528" cy="1868528"/>
          </a:xfrm>
          <a:prstGeom prst="ellipse">
            <a:avLst/>
          </a:prstGeom>
        </p:spPr>
        <p:txBody>
          <a:bodyPr/>
          <a:lstStyle/>
          <a:p>
            <a:endParaRPr lang="en-US" dirty="0"/>
          </a:p>
        </p:txBody>
      </p:sp>
      <p:sp>
        <p:nvSpPr>
          <p:cNvPr id="21" name="Picture Placeholder 5">
            <a:extLst>
              <a:ext uri="{FF2B5EF4-FFF2-40B4-BE49-F238E27FC236}">
                <a16:creationId xmlns:a16="http://schemas.microsoft.com/office/drawing/2014/main" id="{9F77F82D-6087-E35D-DF7E-9FAD6B9FF5E0}"/>
              </a:ext>
            </a:extLst>
          </p:cNvPr>
          <p:cNvSpPr>
            <a:spLocks noGrp="1"/>
          </p:cNvSpPr>
          <p:nvPr>
            <p:ph type="pic" sz="quarter" idx="46"/>
          </p:nvPr>
        </p:nvSpPr>
        <p:spPr>
          <a:xfrm>
            <a:off x="9752745" y="2412706"/>
            <a:ext cx="1868528" cy="1868528"/>
          </a:xfrm>
          <a:prstGeom prst="ellipse">
            <a:avLst/>
          </a:prstGeom>
        </p:spPr>
        <p:txBody>
          <a:bodyPr/>
          <a:lstStyle/>
          <a:p>
            <a:endParaRPr lang="en-US" dirty="0"/>
          </a:p>
        </p:txBody>
      </p:sp>
      <p:sp>
        <p:nvSpPr>
          <p:cNvPr id="7" name="Footer Placeholder 6">
            <a:extLst>
              <a:ext uri="{FF2B5EF4-FFF2-40B4-BE49-F238E27FC236}">
                <a16:creationId xmlns:a16="http://schemas.microsoft.com/office/drawing/2014/main" id="{FDAEA552-88E2-C676-7DAA-BECBD50DE77D}"/>
              </a:ext>
            </a:extLst>
          </p:cNvPr>
          <p:cNvSpPr>
            <a:spLocks noGrp="1"/>
          </p:cNvSpPr>
          <p:nvPr>
            <p:ph type="ftr" sz="quarter" idx="47"/>
          </p:nvPr>
        </p:nvSpPr>
        <p:spPr/>
        <p:txBody>
          <a:bodyPr/>
          <a:lstStyle/>
          <a:p>
            <a:r>
              <a:rPr lang="en-US" dirty="0"/>
              <a:t>PLEASE REFER TO CONTENT DISCLOSURES AT THE END OF THIS PRESENTATION.</a:t>
            </a:r>
          </a:p>
        </p:txBody>
      </p:sp>
      <p:sp>
        <p:nvSpPr>
          <p:cNvPr id="8" name="Slide Number Placeholder 7">
            <a:extLst>
              <a:ext uri="{FF2B5EF4-FFF2-40B4-BE49-F238E27FC236}">
                <a16:creationId xmlns:a16="http://schemas.microsoft.com/office/drawing/2014/main" id="{D586F427-C54C-1ABC-74E8-A95E57DD9F26}"/>
              </a:ext>
            </a:extLst>
          </p:cNvPr>
          <p:cNvSpPr>
            <a:spLocks noGrp="1"/>
          </p:cNvSpPr>
          <p:nvPr>
            <p:ph type="sldNum" sz="quarter" idx="48"/>
          </p:nvPr>
        </p:nvSpPr>
        <p:spPr/>
        <p:txBody>
          <a:bodyPr/>
          <a:lstStyle/>
          <a:p>
            <a:fld id="{AB0A2F5B-9D58-954B-BE2D-971097BC211C}" type="slidenum">
              <a:rPr lang="en-US" smtClean="0"/>
              <a:pPr/>
              <a:t>‹#›</a:t>
            </a:fld>
            <a:endParaRPr lang="en-US" dirty="0"/>
          </a:p>
        </p:txBody>
      </p:sp>
      <p:sp>
        <p:nvSpPr>
          <p:cNvPr id="5" name="Title 4">
            <a:extLst>
              <a:ext uri="{FF2B5EF4-FFF2-40B4-BE49-F238E27FC236}">
                <a16:creationId xmlns:a16="http://schemas.microsoft.com/office/drawing/2014/main" id="{973BD276-9456-2759-805E-5ADFF032695B}"/>
              </a:ext>
            </a:extLst>
          </p:cNvPr>
          <p:cNvSpPr>
            <a:spLocks noGrp="1"/>
          </p:cNvSpPr>
          <p:nvPr>
            <p:ph type="title"/>
          </p:nvPr>
        </p:nvSpPr>
        <p:spPr>
          <a:xfrm>
            <a:off x="653845" y="634706"/>
            <a:ext cx="10903159" cy="508589"/>
          </a:xfrm>
        </p:spPr>
        <p:txBody>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6879297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6 Block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761471" y="1940940"/>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4532414" y="1940940"/>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5" name="SmartArt Placeholder 10">
            <a:extLst>
              <a:ext uri="{FF2B5EF4-FFF2-40B4-BE49-F238E27FC236}">
                <a16:creationId xmlns:a16="http://schemas.microsoft.com/office/drawing/2014/main" id="{36C87B20-E7DC-4E75-8C9E-03E3CB9321ED}"/>
              </a:ext>
            </a:extLst>
          </p:cNvPr>
          <p:cNvSpPr>
            <a:spLocks noGrp="1"/>
          </p:cNvSpPr>
          <p:nvPr>
            <p:ph type="dgm" sz="quarter" idx="17" hasCustomPrompt="1"/>
          </p:nvPr>
        </p:nvSpPr>
        <p:spPr>
          <a:xfrm>
            <a:off x="8306573" y="1940940"/>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7" name="SmartArt Placeholder 10">
            <a:extLst>
              <a:ext uri="{FF2B5EF4-FFF2-40B4-BE49-F238E27FC236}">
                <a16:creationId xmlns:a16="http://schemas.microsoft.com/office/drawing/2014/main" id="{F6A69EF2-1435-4A6E-5626-82F1D418DA07}"/>
              </a:ext>
            </a:extLst>
          </p:cNvPr>
          <p:cNvSpPr>
            <a:spLocks noGrp="1"/>
          </p:cNvSpPr>
          <p:nvPr>
            <p:ph type="dgm" sz="quarter" idx="19" hasCustomPrompt="1"/>
          </p:nvPr>
        </p:nvSpPr>
        <p:spPr>
          <a:xfrm>
            <a:off x="733767" y="3961318"/>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9" name="SmartArt Placeholder 10">
            <a:extLst>
              <a:ext uri="{FF2B5EF4-FFF2-40B4-BE49-F238E27FC236}">
                <a16:creationId xmlns:a16="http://schemas.microsoft.com/office/drawing/2014/main" id="{37DD7995-36E7-18C6-DE40-232C30E400A5}"/>
              </a:ext>
            </a:extLst>
          </p:cNvPr>
          <p:cNvSpPr>
            <a:spLocks noGrp="1"/>
          </p:cNvSpPr>
          <p:nvPr>
            <p:ph type="dgm" sz="quarter" idx="21" hasCustomPrompt="1"/>
          </p:nvPr>
        </p:nvSpPr>
        <p:spPr>
          <a:xfrm>
            <a:off x="4518560" y="3961318"/>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1" name="SmartArt Placeholder 10">
            <a:extLst>
              <a:ext uri="{FF2B5EF4-FFF2-40B4-BE49-F238E27FC236}">
                <a16:creationId xmlns:a16="http://schemas.microsoft.com/office/drawing/2014/main" id="{8E76CC49-509D-EA61-92C6-19CCD2216D08}"/>
              </a:ext>
            </a:extLst>
          </p:cNvPr>
          <p:cNvSpPr>
            <a:spLocks noGrp="1"/>
          </p:cNvSpPr>
          <p:nvPr>
            <p:ph type="dgm" sz="quarter" idx="23" hasCustomPrompt="1"/>
          </p:nvPr>
        </p:nvSpPr>
        <p:spPr>
          <a:xfrm>
            <a:off x="8306573" y="3961318"/>
            <a:ext cx="3250431" cy="9144"/>
          </a:xfrm>
          <a:solidFill>
            <a:schemeClr val="accent1"/>
          </a:solidFill>
          <a:ln>
            <a:solidFill>
              <a:schemeClr val="bg1">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 name="Title 1">
            <a:extLst>
              <a:ext uri="{FF2B5EF4-FFF2-40B4-BE49-F238E27FC236}">
                <a16:creationId xmlns:a16="http://schemas.microsoft.com/office/drawing/2014/main" id="{83404699-7575-66CF-CBBE-1B93E052D4B8}"/>
              </a:ext>
            </a:extLst>
          </p:cNvPr>
          <p:cNvSpPr>
            <a:spLocks noGrp="1"/>
          </p:cNvSpPr>
          <p:nvPr>
            <p:ph type="title"/>
          </p:nvPr>
        </p:nvSpPr>
        <p:spPr/>
        <p:txBody>
          <a:bodyPr/>
          <a:lstStyle/>
          <a:p>
            <a:r>
              <a:rPr lang="en-US"/>
              <a:t>Click to edit Master title style</a:t>
            </a:r>
          </a:p>
        </p:txBody>
      </p:sp>
      <p:sp>
        <p:nvSpPr>
          <p:cNvPr id="6" name="Text Placeholder 6">
            <a:extLst>
              <a:ext uri="{FF2B5EF4-FFF2-40B4-BE49-F238E27FC236}">
                <a16:creationId xmlns:a16="http://schemas.microsoft.com/office/drawing/2014/main" id="{415AC32B-8E45-BE30-ACC7-A8A54E004A2B}"/>
              </a:ext>
            </a:extLst>
          </p:cNvPr>
          <p:cNvSpPr>
            <a:spLocks noGrp="1"/>
          </p:cNvSpPr>
          <p:nvPr>
            <p:ph type="body" sz="quarter" idx="18"/>
          </p:nvPr>
        </p:nvSpPr>
        <p:spPr>
          <a:xfrm>
            <a:off x="762000" y="2041245"/>
            <a:ext cx="3250431" cy="1608245"/>
          </a:xfrm>
        </p:spPr>
        <p:txBody>
          <a:bodyPr lIns="0"/>
          <a:lstStyle>
            <a:lvl1pPr>
              <a:defRPr sz="1200"/>
            </a:lvl1pPr>
            <a:lvl2pPr>
              <a:defRPr sz="11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3248015F-F6B8-CB17-79D4-1A04A7AE41B5}"/>
              </a:ext>
            </a:extLst>
          </p:cNvPr>
          <p:cNvSpPr>
            <a:spLocks noGrp="1"/>
          </p:cNvSpPr>
          <p:nvPr>
            <p:ph type="body" sz="quarter" idx="24"/>
          </p:nvPr>
        </p:nvSpPr>
        <p:spPr>
          <a:xfrm>
            <a:off x="4548955" y="2041245"/>
            <a:ext cx="3250431" cy="1608245"/>
          </a:xfrm>
        </p:spPr>
        <p:txBody>
          <a:bodyPr lIns="0"/>
          <a:lstStyle>
            <a:lvl1pPr>
              <a:defRPr sz="1200"/>
            </a:lvl1pPr>
            <a:lvl2pPr>
              <a:defRPr sz="11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32E8383A-FF83-6EF6-88DE-CE7BB0559460}"/>
              </a:ext>
            </a:extLst>
          </p:cNvPr>
          <p:cNvSpPr>
            <a:spLocks noGrp="1"/>
          </p:cNvSpPr>
          <p:nvPr>
            <p:ph type="body" sz="quarter" idx="20"/>
          </p:nvPr>
        </p:nvSpPr>
        <p:spPr>
          <a:xfrm>
            <a:off x="8306573" y="2041245"/>
            <a:ext cx="3250431" cy="1608245"/>
          </a:xfrm>
        </p:spPr>
        <p:txBody>
          <a:bodyPr lIns="0"/>
          <a:lstStyle>
            <a:lvl1pPr>
              <a:defRPr sz="1200"/>
            </a:lvl1pPr>
            <a:lvl2pPr>
              <a:defRPr sz="11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63D08E40-F69A-1E53-0495-A6F1300209AD}"/>
              </a:ext>
            </a:extLst>
          </p:cNvPr>
          <p:cNvSpPr>
            <a:spLocks noGrp="1"/>
          </p:cNvSpPr>
          <p:nvPr>
            <p:ph type="body" sz="quarter" idx="25"/>
          </p:nvPr>
        </p:nvSpPr>
        <p:spPr>
          <a:xfrm>
            <a:off x="762000" y="4052955"/>
            <a:ext cx="3250431" cy="1547745"/>
          </a:xfrm>
        </p:spPr>
        <p:txBody>
          <a:bodyPr lIns="0"/>
          <a:lstStyle>
            <a:lvl1pPr>
              <a:defRPr sz="1200"/>
            </a:lvl1pPr>
            <a:lvl2pPr>
              <a:defRPr sz="11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6">
            <a:extLst>
              <a:ext uri="{FF2B5EF4-FFF2-40B4-BE49-F238E27FC236}">
                <a16:creationId xmlns:a16="http://schemas.microsoft.com/office/drawing/2014/main" id="{1E94D13D-5D3F-9E6E-72CA-5ADE080740A0}"/>
              </a:ext>
            </a:extLst>
          </p:cNvPr>
          <p:cNvSpPr>
            <a:spLocks noGrp="1"/>
          </p:cNvSpPr>
          <p:nvPr>
            <p:ph type="body" sz="quarter" idx="26"/>
          </p:nvPr>
        </p:nvSpPr>
        <p:spPr>
          <a:xfrm>
            <a:off x="4548955" y="4052955"/>
            <a:ext cx="3250431" cy="1547745"/>
          </a:xfrm>
        </p:spPr>
        <p:txBody>
          <a:bodyPr lIns="0"/>
          <a:lstStyle>
            <a:lvl1pPr>
              <a:defRPr sz="1200"/>
            </a:lvl1pPr>
            <a:lvl2pPr>
              <a:defRPr sz="11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6">
            <a:extLst>
              <a:ext uri="{FF2B5EF4-FFF2-40B4-BE49-F238E27FC236}">
                <a16:creationId xmlns:a16="http://schemas.microsoft.com/office/drawing/2014/main" id="{1F02DD77-81DB-178F-47B3-FD0407FEE54E}"/>
              </a:ext>
            </a:extLst>
          </p:cNvPr>
          <p:cNvSpPr>
            <a:spLocks noGrp="1"/>
          </p:cNvSpPr>
          <p:nvPr>
            <p:ph type="body" sz="quarter" idx="27"/>
          </p:nvPr>
        </p:nvSpPr>
        <p:spPr>
          <a:xfrm>
            <a:off x="8306573" y="4052955"/>
            <a:ext cx="3250431" cy="1547745"/>
          </a:xfrm>
        </p:spPr>
        <p:txBody>
          <a:bodyPr lIns="0"/>
          <a:lstStyle>
            <a:lvl1pPr>
              <a:defRPr sz="1200"/>
            </a:lvl1pPr>
            <a:lvl2pPr>
              <a:defRPr sz="11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9">
            <a:extLst>
              <a:ext uri="{FF2B5EF4-FFF2-40B4-BE49-F238E27FC236}">
                <a16:creationId xmlns:a16="http://schemas.microsoft.com/office/drawing/2014/main" id="{763DD123-B114-CAA2-821F-3194ACE8CEE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37510FC0-0BD3-5069-C5F7-E1BB2FDBCE97}"/>
              </a:ext>
            </a:extLst>
          </p:cNvPr>
          <p:cNvSpPr>
            <a:spLocks noGrp="1"/>
          </p:cNvSpPr>
          <p:nvPr>
            <p:ph type="body" sz="quarter" idx="28"/>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9" name="Footer Placeholder 8">
            <a:extLst>
              <a:ext uri="{FF2B5EF4-FFF2-40B4-BE49-F238E27FC236}">
                <a16:creationId xmlns:a16="http://schemas.microsoft.com/office/drawing/2014/main" id="{263939DE-2BC5-0B4B-864F-BAF7FDEE3DE1}"/>
              </a:ext>
            </a:extLst>
          </p:cNvPr>
          <p:cNvSpPr>
            <a:spLocks noGrp="1"/>
          </p:cNvSpPr>
          <p:nvPr>
            <p:ph type="ftr" sz="quarter" idx="29"/>
          </p:nvPr>
        </p:nvSpPr>
        <p:spPr/>
        <p:txBody>
          <a:bodyPr/>
          <a:lstStyle/>
          <a:p>
            <a:r>
              <a:rPr lang="en-US" dirty="0"/>
              <a:t>PLEASE REFER TO CONTENT DISCLOSURES AT THE END OF THIS PRESENTATION.</a:t>
            </a:r>
          </a:p>
        </p:txBody>
      </p:sp>
      <p:sp>
        <p:nvSpPr>
          <p:cNvPr id="12" name="Slide Number Placeholder 11">
            <a:extLst>
              <a:ext uri="{FF2B5EF4-FFF2-40B4-BE49-F238E27FC236}">
                <a16:creationId xmlns:a16="http://schemas.microsoft.com/office/drawing/2014/main" id="{42BF2DCA-7DD7-27C5-AE6E-6F4902E8D7A6}"/>
              </a:ext>
            </a:extLst>
          </p:cNvPr>
          <p:cNvSpPr>
            <a:spLocks noGrp="1"/>
          </p:cNvSpPr>
          <p:nvPr>
            <p:ph type="sldNum" sz="quarter" idx="30"/>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35977000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 Block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04699-7575-66CF-CBBE-1B93E052D4B8}"/>
              </a:ext>
            </a:extLst>
          </p:cNvPr>
          <p:cNvSpPr>
            <a:spLocks noGrp="1"/>
          </p:cNvSpPr>
          <p:nvPr>
            <p:ph type="title"/>
          </p:nvPr>
        </p:nvSpPr>
        <p:spPr/>
        <p:txBody>
          <a:bodyPr/>
          <a:lstStyle/>
          <a:p>
            <a:r>
              <a:rPr lang="en-US"/>
              <a:t>Click to edit Master title style</a:t>
            </a:r>
          </a:p>
        </p:txBody>
      </p:sp>
      <p:sp>
        <p:nvSpPr>
          <p:cNvPr id="6" name="Text Placeholder 6">
            <a:extLst>
              <a:ext uri="{FF2B5EF4-FFF2-40B4-BE49-F238E27FC236}">
                <a16:creationId xmlns:a16="http://schemas.microsoft.com/office/drawing/2014/main" id="{415AC32B-8E45-BE30-ACC7-A8A54E004A2B}"/>
              </a:ext>
            </a:extLst>
          </p:cNvPr>
          <p:cNvSpPr>
            <a:spLocks noGrp="1"/>
          </p:cNvSpPr>
          <p:nvPr>
            <p:ph type="body" sz="quarter" idx="18"/>
          </p:nvPr>
        </p:nvSpPr>
        <p:spPr>
          <a:xfrm>
            <a:off x="762000" y="1790703"/>
            <a:ext cx="3505126" cy="1791779"/>
          </a:xfrm>
          <a:solidFill>
            <a:schemeClr val="bg2">
              <a:lumMod val="40000"/>
              <a:lumOff val="60000"/>
              <a:alpha val="67000"/>
            </a:schemeClr>
          </a:solidFill>
        </p:spPr>
        <p:txBody>
          <a:bodyPr lIns="182880" t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3248015F-F6B8-CB17-79D4-1A04A7AE41B5}"/>
              </a:ext>
            </a:extLst>
          </p:cNvPr>
          <p:cNvSpPr>
            <a:spLocks noGrp="1"/>
          </p:cNvSpPr>
          <p:nvPr>
            <p:ph type="body" sz="quarter" idx="24"/>
          </p:nvPr>
        </p:nvSpPr>
        <p:spPr>
          <a:xfrm>
            <a:off x="4419750" y="1790703"/>
            <a:ext cx="3505126" cy="1791779"/>
          </a:xfrm>
          <a:solidFill>
            <a:schemeClr val="bg2">
              <a:lumMod val="40000"/>
              <a:lumOff val="60000"/>
              <a:alpha val="67000"/>
            </a:schemeClr>
          </a:solidFill>
        </p:spPr>
        <p:txBody>
          <a:bodyPr lIns="182880" t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32E8383A-FF83-6EF6-88DE-CE7BB0559460}"/>
              </a:ext>
            </a:extLst>
          </p:cNvPr>
          <p:cNvSpPr>
            <a:spLocks noGrp="1"/>
          </p:cNvSpPr>
          <p:nvPr>
            <p:ph type="body" sz="quarter" idx="20"/>
          </p:nvPr>
        </p:nvSpPr>
        <p:spPr>
          <a:xfrm>
            <a:off x="8077275" y="1790703"/>
            <a:ext cx="3505126" cy="1791779"/>
          </a:xfrm>
          <a:solidFill>
            <a:schemeClr val="bg2">
              <a:lumMod val="40000"/>
              <a:lumOff val="60000"/>
              <a:alpha val="67000"/>
            </a:schemeClr>
          </a:solidFill>
        </p:spPr>
        <p:txBody>
          <a:bodyPr lIns="182880" t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63D08E40-F69A-1E53-0495-A6F1300209AD}"/>
              </a:ext>
            </a:extLst>
          </p:cNvPr>
          <p:cNvSpPr>
            <a:spLocks noGrp="1"/>
          </p:cNvSpPr>
          <p:nvPr>
            <p:ph type="body" sz="quarter" idx="25"/>
          </p:nvPr>
        </p:nvSpPr>
        <p:spPr>
          <a:xfrm>
            <a:off x="762000" y="3743151"/>
            <a:ext cx="3505126" cy="1791779"/>
          </a:xfrm>
          <a:solidFill>
            <a:schemeClr val="bg2">
              <a:lumMod val="40000"/>
              <a:lumOff val="60000"/>
              <a:alpha val="67000"/>
            </a:schemeClr>
          </a:solidFill>
        </p:spPr>
        <p:txBody>
          <a:bodyPr lIns="182880" t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6">
            <a:extLst>
              <a:ext uri="{FF2B5EF4-FFF2-40B4-BE49-F238E27FC236}">
                <a16:creationId xmlns:a16="http://schemas.microsoft.com/office/drawing/2014/main" id="{1E94D13D-5D3F-9E6E-72CA-5ADE080740A0}"/>
              </a:ext>
            </a:extLst>
          </p:cNvPr>
          <p:cNvSpPr>
            <a:spLocks noGrp="1"/>
          </p:cNvSpPr>
          <p:nvPr>
            <p:ph type="body" sz="quarter" idx="26"/>
          </p:nvPr>
        </p:nvSpPr>
        <p:spPr>
          <a:xfrm>
            <a:off x="4419751" y="3743151"/>
            <a:ext cx="3505126" cy="1791779"/>
          </a:xfrm>
          <a:solidFill>
            <a:schemeClr val="bg2">
              <a:lumMod val="40000"/>
              <a:lumOff val="60000"/>
              <a:alpha val="67000"/>
            </a:schemeClr>
          </a:solidFill>
        </p:spPr>
        <p:txBody>
          <a:bodyPr lIns="182880" t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6">
            <a:extLst>
              <a:ext uri="{FF2B5EF4-FFF2-40B4-BE49-F238E27FC236}">
                <a16:creationId xmlns:a16="http://schemas.microsoft.com/office/drawing/2014/main" id="{1F02DD77-81DB-178F-47B3-FD0407FEE54E}"/>
              </a:ext>
            </a:extLst>
          </p:cNvPr>
          <p:cNvSpPr>
            <a:spLocks noGrp="1"/>
          </p:cNvSpPr>
          <p:nvPr>
            <p:ph type="body" sz="quarter" idx="27"/>
          </p:nvPr>
        </p:nvSpPr>
        <p:spPr>
          <a:xfrm>
            <a:off x="8077275" y="3743151"/>
            <a:ext cx="3505126" cy="1791779"/>
          </a:xfrm>
          <a:solidFill>
            <a:schemeClr val="bg2">
              <a:lumMod val="40000"/>
              <a:lumOff val="60000"/>
              <a:alpha val="67000"/>
            </a:schemeClr>
          </a:solidFill>
        </p:spPr>
        <p:txBody>
          <a:bodyPr lIns="182880" t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9">
            <a:extLst>
              <a:ext uri="{FF2B5EF4-FFF2-40B4-BE49-F238E27FC236}">
                <a16:creationId xmlns:a16="http://schemas.microsoft.com/office/drawing/2014/main" id="{763DD123-B114-CAA2-821F-3194ACE8CEE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0D4F8012-B188-06E5-820E-86CD842E8206}"/>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9" name="Footer Placeholder 8">
            <a:extLst>
              <a:ext uri="{FF2B5EF4-FFF2-40B4-BE49-F238E27FC236}">
                <a16:creationId xmlns:a16="http://schemas.microsoft.com/office/drawing/2014/main" id="{05B23C47-031A-E73E-DAEF-001DA7B1D72F}"/>
              </a:ext>
            </a:extLst>
          </p:cNvPr>
          <p:cNvSpPr>
            <a:spLocks noGrp="1"/>
          </p:cNvSpPr>
          <p:nvPr>
            <p:ph type="ftr" sz="quarter" idx="28"/>
          </p:nvPr>
        </p:nvSpPr>
        <p:spPr/>
        <p:txBody>
          <a:bodyPr/>
          <a:lstStyle/>
          <a:p>
            <a:r>
              <a:rPr lang="en-US" dirty="0"/>
              <a:t>PLEASE REFER TO CONTENT DISCLOSURES AT THE END OF THIS PRESENTATION.</a:t>
            </a:r>
          </a:p>
        </p:txBody>
      </p:sp>
      <p:sp>
        <p:nvSpPr>
          <p:cNvPr id="11" name="Slide Number Placeholder 10">
            <a:extLst>
              <a:ext uri="{FF2B5EF4-FFF2-40B4-BE49-F238E27FC236}">
                <a16:creationId xmlns:a16="http://schemas.microsoft.com/office/drawing/2014/main" id="{AE6FCCEC-B658-3CE6-6227-75DD1FB6F78F}"/>
              </a:ext>
            </a:extLst>
          </p:cNvPr>
          <p:cNvSpPr>
            <a:spLocks noGrp="1"/>
          </p:cNvSpPr>
          <p:nvPr>
            <p:ph type="sldNum" sz="quarter" idx="29"/>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7381497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3" y="4427989"/>
            <a:ext cx="1768950" cy="439024"/>
          </a:xfrm>
          <a:noFill/>
        </p:spPr>
        <p:txBody>
          <a:bodyPr tIns="0" b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2494821" y="4427989"/>
            <a:ext cx="1768950" cy="43902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4324479" y="4427989"/>
            <a:ext cx="1768950" cy="43902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770667" y="2589052"/>
            <a:ext cx="1557942" cy="1554480"/>
          </a:xfrm>
          <a:prstGeom prst="ellipse">
            <a:avLst/>
          </a:prstGeom>
        </p:spPr>
        <p:txBody>
          <a:bodyPr/>
          <a:lstStyle>
            <a:lvl1pPr>
              <a:defRPr cap="none">
                <a:solidFill>
                  <a:schemeClr val="tx1">
                    <a:alpha val="0"/>
                  </a:schemeClr>
                </a:solidFill>
              </a:defRPr>
            </a:lvl1pPr>
          </a:lstStyle>
          <a:p>
            <a:endParaRPr lang="en-US" dirty="0"/>
          </a:p>
        </p:txBody>
      </p:sp>
      <p:sp>
        <p:nvSpPr>
          <p:cNvPr id="7" name="Text Placeholder 6">
            <a:extLst>
              <a:ext uri="{FF2B5EF4-FFF2-40B4-BE49-F238E27FC236}">
                <a16:creationId xmlns:a16="http://schemas.microsoft.com/office/drawing/2014/main" id="{6283353A-E742-CE1E-A8AC-B70530A31EE3}"/>
              </a:ext>
            </a:extLst>
          </p:cNvPr>
          <p:cNvSpPr>
            <a:spLocks noGrp="1"/>
          </p:cNvSpPr>
          <p:nvPr>
            <p:ph type="body" sz="quarter" idx="38" hasCustomPrompt="1"/>
          </p:nvPr>
        </p:nvSpPr>
        <p:spPr>
          <a:xfrm>
            <a:off x="6154137" y="4427989"/>
            <a:ext cx="1768950" cy="439024"/>
          </a:xfrm>
          <a:noFill/>
        </p:spPr>
        <p:txBody>
          <a:bodyPr tIns="0" b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dirty="0"/>
              <a:t>First last name</a:t>
            </a:r>
          </a:p>
          <a:p>
            <a:pPr lvl="1"/>
            <a:r>
              <a:rPr lang="en-US" dirty="0"/>
              <a:t>Title</a:t>
            </a:r>
          </a:p>
        </p:txBody>
      </p:sp>
      <p:sp>
        <p:nvSpPr>
          <p:cNvPr id="8" name="Text Placeholder 6">
            <a:extLst>
              <a:ext uri="{FF2B5EF4-FFF2-40B4-BE49-F238E27FC236}">
                <a16:creationId xmlns:a16="http://schemas.microsoft.com/office/drawing/2014/main" id="{50452517-CC8D-90B7-3816-78BD21C0D321}"/>
              </a:ext>
            </a:extLst>
          </p:cNvPr>
          <p:cNvSpPr>
            <a:spLocks noGrp="1"/>
          </p:cNvSpPr>
          <p:nvPr>
            <p:ph type="body" sz="quarter" idx="39" hasCustomPrompt="1"/>
          </p:nvPr>
        </p:nvSpPr>
        <p:spPr>
          <a:xfrm>
            <a:off x="7983795" y="4427989"/>
            <a:ext cx="1768950" cy="43902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9" name="Text Placeholder 6">
            <a:extLst>
              <a:ext uri="{FF2B5EF4-FFF2-40B4-BE49-F238E27FC236}">
                <a16:creationId xmlns:a16="http://schemas.microsoft.com/office/drawing/2014/main" id="{AE97E376-38B7-2782-07FD-26E646F98AFC}"/>
              </a:ext>
            </a:extLst>
          </p:cNvPr>
          <p:cNvSpPr>
            <a:spLocks noGrp="1"/>
          </p:cNvSpPr>
          <p:nvPr>
            <p:ph type="body" sz="quarter" idx="40" hasCustomPrompt="1"/>
          </p:nvPr>
        </p:nvSpPr>
        <p:spPr>
          <a:xfrm>
            <a:off x="9813451" y="4427989"/>
            <a:ext cx="1768950" cy="439024"/>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2600325" y="2589052"/>
            <a:ext cx="1557942" cy="1554480"/>
          </a:xfrm>
          <a:prstGeom prst="ellipse">
            <a:avLst/>
          </a:prstGeom>
        </p:spPr>
        <p:txBody>
          <a:bodyPr/>
          <a:lstStyle>
            <a:lvl1pPr>
              <a:defRPr cap="none">
                <a:solidFill>
                  <a:schemeClr val="tx1">
                    <a:alpha val="0"/>
                  </a:schemeClr>
                </a:solidFill>
              </a:defRPr>
            </a:lvl1pPr>
          </a:lstStyle>
          <a:p>
            <a:endParaRPr lang="en-US" dirty="0"/>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4429983" y="2589052"/>
            <a:ext cx="1557942" cy="1554480"/>
          </a:xfrm>
          <a:prstGeom prst="ellipse">
            <a:avLst/>
          </a:prstGeom>
        </p:spPr>
        <p:txBody>
          <a:bodyPr/>
          <a:lstStyle>
            <a:lvl1pPr>
              <a:defRPr cap="none">
                <a:solidFill>
                  <a:schemeClr val="tx1">
                    <a:alpha val="0"/>
                  </a:schemeClr>
                </a:solidFill>
              </a:defRPr>
            </a:lvl1pPr>
          </a:lstStyle>
          <a:p>
            <a:endParaRPr lang="en-US" dirty="0"/>
          </a:p>
        </p:txBody>
      </p:sp>
      <p:sp>
        <p:nvSpPr>
          <p:cNvPr id="22" name="Picture Placeholder 5">
            <a:extLst>
              <a:ext uri="{FF2B5EF4-FFF2-40B4-BE49-F238E27FC236}">
                <a16:creationId xmlns:a16="http://schemas.microsoft.com/office/drawing/2014/main" id="{153624EF-6742-844E-E471-83BD8F33C059}"/>
              </a:ext>
            </a:extLst>
          </p:cNvPr>
          <p:cNvSpPr>
            <a:spLocks noGrp="1"/>
          </p:cNvSpPr>
          <p:nvPr>
            <p:ph type="pic" sz="quarter" idx="47"/>
          </p:nvPr>
        </p:nvSpPr>
        <p:spPr>
          <a:xfrm>
            <a:off x="6259641" y="2589052"/>
            <a:ext cx="1557942" cy="1554480"/>
          </a:xfrm>
          <a:prstGeom prst="ellipse">
            <a:avLst/>
          </a:prstGeom>
        </p:spPr>
        <p:txBody>
          <a:bodyPr/>
          <a:lstStyle>
            <a:lvl1pPr>
              <a:defRPr cap="none">
                <a:solidFill>
                  <a:schemeClr val="tx1">
                    <a:alpha val="0"/>
                  </a:schemeClr>
                </a:solidFill>
              </a:defRPr>
            </a:lvl1pPr>
          </a:lstStyle>
          <a:p>
            <a:endParaRPr lang="en-US" dirty="0"/>
          </a:p>
        </p:txBody>
      </p:sp>
      <p:sp>
        <p:nvSpPr>
          <p:cNvPr id="23" name="Picture Placeholder 5">
            <a:extLst>
              <a:ext uri="{FF2B5EF4-FFF2-40B4-BE49-F238E27FC236}">
                <a16:creationId xmlns:a16="http://schemas.microsoft.com/office/drawing/2014/main" id="{A656FA3D-38D6-8144-0838-39F43C859A2F}"/>
              </a:ext>
            </a:extLst>
          </p:cNvPr>
          <p:cNvSpPr>
            <a:spLocks noGrp="1"/>
          </p:cNvSpPr>
          <p:nvPr>
            <p:ph type="pic" sz="quarter" idx="48"/>
          </p:nvPr>
        </p:nvSpPr>
        <p:spPr>
          <a:xfrm>
            <a:off x="8089299" y="2589052"/>
            <a:ext cx="1557942" cy="1554480"/>
          </a:xfrm>
          <a:prstGeom prst="ellipse">
            <a:avLst/>
          </a:prstGeom>
        </p:spPr>
        <p:txBody>
          <a:bodyPr/>
          <a:lstStyle>
            <a:lvl1pPr>
              <a:defRPr cap="none">
                <a:solidFill>
                  <a:schemeClr val="tx1">
                    <a:alpha val="0"/>
                  </a:schemeClr>
                </a:solidFill>
              </a:defRPr>
            </a:lvl1pPr>
          </a:lstStyle>
          <a:p>
            <a:endParaRPr lang="en-US" dirty="0"/>
          </a:p>
        </p:txBody>
      </p:sp>
      <p:sp>
        <p:nvSpPr>
          <p:cNvPr id="24" name="Picture Placeholder 5">
            <a:extLst>
              <a:ext uri="{FF2B5EF4-FFF2-40B4-BE49-F238E27FC236}">
                <a16:creationId xmlns:a16="http://schemas.microsoft.com/office/drawing/2014/main" id="{D0ECCC8E-D835-B3C3-53B9-BDE18017ECEC}"/>
              </a:ext>
            </a:extLst>
          </p:cNvPr>
          <p:cNvSpPr>
            <a:spLocks noGrp="1"/>
          </p:cNvSpPr>
          <p:nvPr>
            <p:ph type="pic" sz="quarter" idx="49"/>
          </p:nvPr>
        </p:nvSpPr>
        <p:spPr>
          <a:xfrm>
            <a:off x="9918955" y="2589052"/>
            <a:ext cx="1557942" cy="1554480"/>
          </a:xfrm>
          <a:prstGeom prst="ellipse">
            <a:avLst/>
          </a:prstGeom>
        </p:spPr>
        <p:txBody>
          <a:bodyPr/>
          <a:lstStyle>
            <a:lvl1pPr>
              <a:defRPr cap="none">
                <a:solidFill>
                  <a:schemeClr val="tx1">
                    <a:alpha val="0"/>
                  </a:schemeClr>
                </a:solidFill>
              </a:defRPr>
            </a:lvl1pPr>
          </a:lstStyle>
          <a:p>
            <a:endParaRPr lang="en-US" dirty="0"/>
          </a:p>
        </p:txBody>
      </p:sp>
      <p:sp>
        <p:nvSpPr>
          <p:cNvPr id="4" name="Text Placeholder 4">
            <a:extLst>
              <a:ext uri="{FF2B5EF4-FFF2-40B4-BE49-F238E27FC236}">
                <a16:creationId xmlns:a16="http://schemas.microsoft.com/office/drawing/2014/main" id="{3D0199A6-4686-5578-4168-4F64662EB24A}"/>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10" name="Footer Placeholder 9">
            <a:extLst>
              <a:ext uri="{FF2B5EF4-FFF2-40B4-BE49-F238E27FC236}">
                <a16:creationId xmlns:a16="http://schemas.microsoft.com/office/drawing/2014/main" id="{A3780A81-A212-35F0-188D-9777FE7C7A91}"/>
              </a:ext>
            </a:extLst>
          </p:cNvPr>
          <p:cNvSpPr>
            <a:spLocks noGrp="1"/>
          </p:cNvSpPr>
          <p:nvPr>
            <p:ph type="ftr" sz="quarter" idx="50"/>
          </p:nvPr>
        </p:nvSpPr>
        <p:spPr/>
        <p:txBody>
          <a:bodyPr/>
          <a:lstStyle/>
          <a:p>
            <a:r>
              <a:rPr lang="en-US" dirty="0"/>
              <a:t>PLEASE REFER TO CONTENT DISCLOSURES AT THE END OF THIS PRESENTATION.</a:t>
            </a:r>
          </a:p>
        </p:txBody>
      </p:sp>
      <p:sp>
        <p:nvSpPr>
          <p:cNvPr id="11" name="Slide Number Placeholder 10">
            <a:extLst>
              <a:ext uri="{FF2B5EF4-FFF2-40B4-BE49-F238E27FC236}">
                <a16:creationId xmlns:a16="http://schemas.microsoft.com/office/drawing/2014/main" id="{BBEAA89B-92F4-BD86-712D-4104860DD610}"/>
              </a:ext>
            </a:extLst>
          </p:cNvPr>
          <p:cNvSpPr>
            <a:spLocks noGrp="1"/>
          </p:cNvSpPr>
          <p:nvPr>
            <p:ph type="sldNum" sz="quarter" idx="51"/>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523212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77AE1FA5-C5B0-E098-63B1-F692F3605DC1}"/>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38000"/>
                    </a14:imgEffect>
                  </a14:imgLayer>
                </a14:imgProps>
              </a:ext>
              <a:ext uri="{28A0092B-C50C-407E-A947-70E740481C1C}">
                <a14:useLocalDpi xmlns:a14="http://schemas.microsoft.com/office/drawing/2010/main"/>
              </a:ext>
            </a:extLst>
          </a:blip>
          <a:srcRect/>
          <a:stretch/>
        </p:blipFill>
        <p:spPr>
          <a:xfrm>
            <a:off x="0" y="5200656"/>
            <a:ext cx="12192000" cy="1670684"/>
          </a:xfrm>
          <a:prstGeom prst="rect">
            <a:avLst/>
          </a:prstGeom>
        </p:spPr>
      </p:pic>
      <p:sp>
        <p:nvSpPr>
          <p:cNvPr id="2" name="Content Placeholder 7">
            <a:extLst>
              <a:ext uri="{FF2B5EF4-FFF2-40B4-BE49-F238E27FC236}">
                <a16:creationId xmlns:a16="http://schemas.microsoft.com/office/drawing/2014/main" id="{2BC1F9AD-49BB-1EBF-BDC1-C3B5587B383B}"/>
              </a:ext>
            </a:extLst>
          </p:cNvPr>
          <p:cNvSpPr>
            <a:spLocks noGrp="1"/>
          </p:cNvSpPr>
          <p:nvPr>
            <p:ph sz="quarter" idx="12" hasCustomPrompt="1"/>
          </p:nvPr>
        </p:nvSpPr>
        <p:spPr>
          <a:xfrm>
            <a:off x="5933911" y="1471603"/>
            <a:ext cx="5605272" cy="403233"/>
          </a:xfrm>
        </p:spPr>
        <p:txBody>
          <a:bodyPr anchor="ctr"/>
          <a:lstStyle>
            <a:lvl1pPr marL="0" indent="0">
              <a:buNone/>
              <a:defRPr sz="1600" b="0" i="0">
                <a:latin typeface="Aptos Light" panose="020B0004020202020204" pitchFamily="34" charset="0"/>
              </a:defRPr>
            </a:lvl1pPr>
            <a:lvl2pPr marL="346052" indent="-231760">
              <a:tabLst/>
              <a:defRPr/>
            </a:lvl2pPr>
            <a:lvl3pPr marL="692105" indent="-231760">
              <a:tabLst/>
              <a:defRPr sz="1100"/>
            </a:lvl3pPr>
            <a:lvl4pPr marL="1092129" indent="-231760">
              <a:tabLst/>
              <a:defRPr sz="1100"/>
            </a:lvl4pPr>
          </a:lstStyle>
          <a:p>
            <a:pPr lvl="0"/>
            <a:r>
              <a:rPr lang="en-US" dirty="0"/>
              <a:t>1. Contents Item</a:t>
            </a:r>
          </a:p>
        </p:txBody>
      </p:sp>
      <p:sp>
        <p:nvSpPr>
          <p:cNvPr id="6" name="Title 5">
            <a:extLst>
              <a:ext uri="{FF2B5EF4-FFF2-40B4-BE49-F238E27FC236}">
                <a16:creationId xmlns:a16="http://schemas.microsoft.com/office/drawing/2014/main" id="{3F0AF983-166A-1639-3A2F-F0CCF1FBE94A}"/>
              </a:ext>
            </a:extLst>
          </p:cNvPr>
          <p:cNvSpPr>
            <a:spLocks noGrp="1"/>
          </p:cNvSpPr>
          <p:nvPr>
            <p:ph type="title" hasCustomPrompt="1"/>
          </p:nvPr>
        </p:nvSpPr>
        <p:spPr>
          <a:xfrm>
            <a:off x="683586" y="1471600"/>
            <a:ext cx="3178273" cy="2409832"/>
          </a:xfrm>
        </p:spPr>
        <p:txBody>
          <a:bodyPr vert="horz" lIns="91440" tIns="45720" rIns="91440" bIns="45720" rtlCol="0" anchor="ctr">
            <a:normAutofit/>
          </a:bodyPr>
          <a:lstStyle>
            <a:lvl1pPr>
              <a:defRPr lang="en-US" sz="3200" dirty="0"/>
            </a:lvl1pPr>
          </a:lstStyle>
          <a:p>
            <a:pPr lvl="0"/>
            <a:r>
              <a:rPr lang="en-US" dirty="0"/>
              <a:t>Table of Contents</a:t>
            </a:r>
          </a:p>
        </p:txBody>
      </p:sp>
      <p:sp>
        <p:nvSpPr>
          <p:cNvPr id="4" name="Content Placeholder 7">
            <a:extLst>
              <a:ext uri="{FF2B5EF4-FFF2-40B4-BE49-F238E27FC236}">
                <a16:creationId xmlns:a16="http://schemas.microsoft.com/office/drawing/2014/main" id="{5A721249-42E2-AEC2-7996-9B2BF32E7A61}"/>
              </a:ext>
            </a:extLst>
          </p:cNvPr>
          <p:cNvSpPr>
            <a:spLocks noGrp="1"/>
          </p:cNvSpPr>
          <p:nvPr>
            <p:ph sz="quarter" idx="14" hasCustomPrompt="1"/>
          </p:nvPr>
        </p:nvSpPr>
        <p:spPr>
          <a:xfrm>
            <a:off x="5933782" y="1969439"/>
            <a:ext cx="5605535" cy="403233"/>
          </a:xfrm>
        </p:spPr>
        <p:txBody>
          <a:bodyPr anchor="ctr"/>
          <a:lstStyle>
            <a:lvl1pPr marL="0" indent="0">
              <a:buNone/>
              <a:defRPr sz="1600" b="0" i="0">
                <a:latin typeface="Aptos Light" panose="020B0004020202020204" pitchFamily="34" charset="0"/>
              </a:defRPr>
            </a:lvl1pPr>
            <a:lvl2pPr marL="346052" indent="-231760">
              <a:tabLst/>
              <a:defRPr/>
            </a:lvl2pPr>
            <a:lvl3pPr marL="692105" indent="-231760">
              <a:tabLst/>
              <a:defRPr sz="1100"/>
            </a:lvl3pPr>
            <a:lvl4pPr marL="1092129" indent="-231760">
              <a:tabLst/>
              <a:defRPr sz="1100"/>
            </a:lvl4pPr>
          </a:lstStyle>
          <a:p>
            <a:pPr lvl="0"/>
            <a:r>
              <a:rPr lang="en-US" dirty="0"/>
              <a:t>2. Contents Item</a:t>
            </a:r>
          </a:p>
        </p:txBody>
      </p:sp>
      <p:sp>
        <p:nvSpPr>
          <p:cNvPr id="7" name="Content Placeholder 7">
            <a:extLst>
              <a:ext uri="{FF2B5EF4-FFF2-40B4-BE49-F238E27FC236}">
                <a16:creationId xmlns:a16="http://schemas.microsoft.com/office/drawing/2014/main" id="{3C19002C-5FF3-5722-F953-E143FBB254EC}"/>
              </a:ext>
            </a:extLst>
          </p:cNvPr>
          <p:cNvSpPr>
            <a:spLocks noGrp="1"/>
          </p:cNvSpPr>
          <p:nvPr>
            <p:ph sz="quarter" idx="15" hasCustomPrompt="1"/>
          </p:nvPr>
        </p:nvSpPr>
        <p:spPr>
          <a:xfrm>
            <a:off x="5933782" y="2467281"/>
            <a:ext cx="5605535" cy="403233"/>
          </a:xfrm>
        </p:spPr>
        <p:txBody>
          <a:bodyPr anchor="ctr"/>
          <a:lstStyle>
            <a:lvl1pPr marL="0" indent="0">
              <a:buNone/>
              <a:defRPr sz="1600" b="0" i="0">
                <a:latin typeface="Aptos Light" panose="020B0004020202020204" pitchFamily="34" charset="0"/>
              </a:defRPr>
            </a:lvl1pPr>
            <a:lvl2pPr marL="346052" indent="-231760">
              <a:tabLst/>
              <a:defRPr/>
            </a:lvl2pPr>
            <a:lvl3pPr marL="692105" indent="-231760">
              <a:tabLst/>
              <a:defRPr sz="1100"/>
            </a:lvl3pPr>
            <a:lvl4pPr marL="1092129" indent="-231760">
              <a:tabLst/>
              <a:defRPr sz="1100"/>
            </a:lvl4pPr>
          </a:lstStyle>
          <a:p>
            <a:pPr lvl="0"/>
            <a:r>
              <a:rPr lang="en-US" dirty="0"/>
              <a:t>3. Contents Item</a:t>
            </a:r>
          </a:p>
        </p:txBody>
      </p:sp>
      <p:sp>
        <p:nvSpPr>
          <p:cNvPr id="8" name="Content Placeholder 7">
            <a:extLst>
              <a:ext uri="{FF2B5EF4-FFF2-40B4-BE49-F238E27FC236}">
                <a16:creationId xmlns:a16="http://schemas.microsoft.com/office/drawing/2014/main" id="{ABABBFF1-3089-867C-34E2-1E840B415F45}"/>
              </a:ext>
            </a:extLst>
          </p:cNvPr>
          <p:cNvSpPr>
            <a:spLocks noGrp="1"/>
          </p:cNvSpPr>
          <p:nvPr>
            <p:ph sz="quarter" idx="16" hasCustomPrompt="1"/>
          </p:nvPr>
        </p:nvSpPr>
        <p:spPr>
          <a:xfrm>
            <a:off x="5933782" y="2965120"/>
            <a:ext cx="5605535" cy="403233"/>
          </a:xfrm>
        </p:spPr>
        <p:txBody>
          <a:bodyPr anchor="ctr"/>
          <a:lstStyle>
            <a:lvl1pPr marL="0" indent="0">
              <a:buNone/>
              <a:defRPr sz="1600" b="0" i="0">
                <a:latin typeface="Aptos Light" panose="020B0004020202020204" pitchFamily="34" charset="0"/>
              </a:defRPr>
            </a:lvl1pPr>
            <a:lvl2pPr marL="346052" indent="-231760">
              <a:tabLst/>
              <a:defRPr/>
            </a:lvl2pPr>
            <a:lvl3pPr marL="692105" indent="-231760">
              <a:tabLst/>
              <a:defRPr sz="1100"/>
            </a:lvl3pPr>
            <a:lvl4pPr marL="1092129" indent="-231760">
              <a:tabLst/>
              <a:defRPr sz="1100"/>
            </a:lvl4pPr>
          </a:lstStyle>
          <a:p>
            <a:pPr lvl="0"/>
            <a:r>
              <a:rPr lang="en-US" dirty="0"/>
              <a:t>4. Contents Item</a:t>
            </a:r>
          </a:p>
        </p:txBody>
      </p:sp>
      <p:sp>
        <p:nvSpPr>
          <p:cNvPr id="10" name="Content Placeholder 7">
            <a:extLst>
              <a:ext uri="{FF2B5EF4-FFF2-40B4-BE49-F238E27FC236}">
                <a16:creationId xmlns:a16="http://schemas.microsoft.com/office/drawing/2014/main" id="{B50FE2F4-A78F-0762-512D-F2CE2723D5FC}"/>
              </a:ext>
            </a:extLst>
          </p:cNvPr>
          <p:cNvSpPr>
            <a:spLocks noGrp="1"/>
          </p:cNvSpPr>
          <p:nvPr>
            <p:ph sz="quarter" idx="17" hasCustomPrompt="1"/>
          </p:nvPr>
        </p:nvSpPr>
        <p:spPr>
          <a:xfrm>
            <a:off x="5933782" y="3462962"/>
            <a:ext cx="5605535" cy="403233"/>
          </a:xfrm>
        </p:spPr>
        <p:txBody>
          <a:bodyPr anchor="ctr"/>
          <a:lstStyle>
            <a:lvl1pPr marL="0" indent="0">
              <a:buNone/>
              <a:defRPr sz="1600" b="0" i="0">
                <a:latin typeface="Aptos Light" panose="020B0004020202020204" pitchFamily="34" charset="0"/>
              </a:defRPr>
            </a:lvl1pPr>
            <a:lvl2pPr marL="346052" indent="-231760">
              <a:tabLst/>
              <a:defRPr/>
            </a:lvl2pPr>
            <a:lvl3pPr marL="692105" indent="-231760">
              <a:tabLst/>
              <a:defRPr sz="1100"/>
            </a:lvl3pPr>
            <a:lvl4pPr marL="1092129" indent="-231760">
              <a:tabLst/>
              <a:defRPr sz="1100"/>
            </a:lvl4pPr>
          </a:lstStyle>
          <a:p>
            <a:pPr lvl="0"/>
            <a:r>
              <a:rPr lang="en-US" dirty="0"/>
              <a:t>5. Contents Item</a:t>
            </a:r>
          </a:p>
        </p:txBody>
      </p:sp>
      <p:sp>
        <p:nvSpPr>
          <p:cNvPr id="11" name="SmartArt Placeholder 10">
            <a:extLst>
              <a:ext uri="{FF2B5EF4-FFF2-40B4-BE49-F238E27FC236}">
                <a16:creationId xmlns:a16="http://schemas.microsoft.com/office/drawing/2014/main" id="{4A19906A-E68A-11E1-AD07-2BE2AF45CB4F}"/>
              </a:ext>
            </a:extLst>
          </p:cNvPr>
          <p:cNvSpPr>
            <a:spLocks noGrp="1"/>
          </p:cNvSpPr>
          <p:nvPr>
            <p:ph type="dgm" sz="quarter" idx="18" hasCustomPrompt="1"/>
          </p:nvPr>
        </p:nvSpPr>
        <p:spPr>
          <a:xfrm>
            <a:off x="5933911" y="1917563"/>
            <a:ext cx="5605272" cy="9144"/>
          </a:xfrm>
          <a:solidFill>
            <a:schemeClr val="bg2"/>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2" name="SmartArt Placeholder 10">
            <a:extLst>
              <a:ext uri="{FF2B5EF4-FFF2-40B4-BE49-F238E27FC236}">
                <a16:creationId xmlns:a16="http://schemas.microsoft.com/office/drawing/2014/main" id="{216E22EB-9137-C4D4-53F3-4D1866A1D9F8}"/>
              </a:ext>
            </a:extLst>
          </p:cNvPr>
          <p:cNvSpPr>
            <a:spLocks noGrp="1"/>
          </p:cNvSpPr>
          <p:nvPr>
            <p:ph type="dgm" sz="quarter" idx="19" hasCustomPrompt="1"/>
          </p:nvPr>
        </p:nvSpPr>
        <p:spPr>
          <a:xfrm>
            <a:off x="5933911" y="2415402"/>
            <a:ext cx="5605272" cy="9144"/>
          </a:xfrm>
          <a:solidFill>
            <a:schemeClr val="bg2"/>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0936EFF4-03BF-075D-02B4-0097A1CB4E41}"/>
              </a:ext>
            </a:extLst>
          </p:cNvPr>
          <p:cNvSpPr>
            <a:spLocks noGrp="1"/>
          </p:cNvSpPr>
          <p:nvPr>
            <p:ph type="dgm" sz="quarter" idx="20" hasCustomPrompt="1"/>
          </p:nvPr>
        </p:nvSpPr>
        <p:spPr>
          <a:xfrm>
            <a:off x="5933911" y="2913241"/>
            <a:ext cx="5605272" cy="9144"/>
          </a:xfrm>
          <a:solidFill>
            <a:schemeClr val="bg2"/>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4" name="SmartArt Placeholder 10">
            <a:extLst>
              <a:ext uri="{FF2B5EF4-FFF2-40B4-BE49-F238E27FC236}">
                <a16:creationId xmlns:a16="http://schemas.microsoft.com/office/drawing/2014/main" id="{09C039D3-B01A-69CD-4B1E-FC000ACDB684}"/>
              </a:ext>
            </a:extLst>
          </p:cNvPr>
          <p:cNvSpPr>
            <a:spLocks noGrp="1"/>
          </p:cNvSpPr>
          <p:nvPr>
            <p:ph type="dgm" sz="quarter" idx="21" hasCustomPrompt="1"/>
          </p:nvPr>
        </p:nvSpPr>
        <p:spPr>
          <a:xfrm>
            <a:off x="5933911" y="3411080"/>
            <a:ext cx="5605272" cy="9144"/>
          </a:xfrm>
          <a:solidFill>
            <a:schemeClr val="bg2"/>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pic>
        <p:nvPicPr>
          <p:cNvPr id="16" name="Graphic 15">
            <a:extLst>
              <a:ext uri="{FF2B5EF4-FFF2-40B4-BE49-F238E27FC236}">
                <a16:creationId xmlns:a16="http://schemas.microsoft.com/office/drawing/2014/main" id="{ED1F7D89-018C-855C-FFBC-69BE95F3C9DC}"/>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542855" y="6387093"/>
            <a:ext cx="1030123" cy="162883"/>
          </a:xfrm>
          <a:prstGeom prst="rect">
            <a:avLst/>
          </a:prstGeom>
        </p:spPr>
      </p:pic>
      <p:sp>
        <p:nvSpPr>
          <p:cNvPr id="20" name="Footer Placeholder 19">
            <a:extLst>
              <a:ext uri="{FF2B5EF4-FFF2-40B4-BE49-F238E27FC236}">
                <a16:creationId xmlns:a16="http://schemas.microsoft.com/office/drawing/2014/main" id="{A1766427-AB36-0D5E-EA86-042EBCE1C2BB}"/>
              </a:ext>
            </a:extLst>
          </p:cNvPr>
          <p:cNvSpPr>
            <a:spLocks noGrp="1"/>
          </p:cNvSpPr>
          <p:nvPr>
            <p:ph type="ftr" sz="quarter" idx="22"/>
          </p:nvPr>
        </p:nvSpPr>
        <p:spPr/>
        <p:txBody>
          <a:bodyPr/>
          <a:lstStyle>
            <a:lvl1pPr>
              <a:defRPr>
                <a:solidFill>
                  <a:schemeClr val="bg1"/>
                </a:solidFill>
              </a:defRPr>
            </a:lvl1pPr>
          </a:lstStyle>
          <a:p>
            <a:r>
              <a:rPr lang="en-US" dirty="0"/>
              <a:t>PLEASE REFER TO CONTENT DISCLOSURES AT THE END OF THIS PRESENTATION.</a:t>
            </a:r>
          </a:p>
        </p:txBody>
      </p:sp>
      <p:sp>
        <p:nvSpPr>
          <p:cNvPr id="21" name="Slide Number Placeholder 20">
            <a:extLst>
              <a:ext uri="{FF2B5EF4-FFF2-40B4-BE49-F238E27FC236}">
                <a16:creationId xmlns:a16="http://schemas.microsoft.com/office/drawing/2014/main" id="{EA1CC9D9-E638-2C7A-2EC7-5CA13E106F9C}"/>
              </a:ext>
            </a:extLst>
          </p:cNvPr>
          <p:cNvSpPr>
            <a:spLocks noGrp="1"/>
          </p:cNvSpPr>
          <p:nvPr>
            <p:ph type="sldNum" sz="quarter" idx="23"/>
          </p:nvPr>
        </p:nvSpPr>
        <p:spPr/>
        <p:txBody>
          <a:bodyPr/>
          <a:lstStyle>
            <a:lvl1pPr>
              <a:defRPr>
                <a:solidFill>
                  <a:schemeClr val="bg1"/>
                </a:solidFill>
              </a:defRPr>
            </a:lvl1p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8832772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32" name="SmartArt Placeholder 10">
            <a:extLst>
              <a:ext uri="{FF2B5EF4-FFF2-40B4-BE49-F238E27FC236}">
                <a16:creationId xmlns:a16="http://schemas.microsoft.com/office/drawing/2014/main" id="{4CE7627A-6962-5AB8-2E68-E49A08B29266}"/>
              </a:ext>
            </a:extLst>
          </p:cNvPr>
          <p:cNvSpPr>
            <a:spLocks noGrp="1"/>
          </p:cNvSpPr>
          <p:nvPr>
            <p:ph type="dgm" sz="quarter" idx="13" hasCustomPrompt="1"/>
          </p:nvPr>
        </p:nvSpPr>
        <p:spPr>
          <a:xfrm>
            <a:off x="762000" y="1946945"/>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33" name="SmartArt Placeholder 10">
            <a:extLst>
              <a:ext uri="{FF2B5EF4-FFF2-40B4-BE49-F238E27FC236}">
                <a16:creationId xmlns:a16="http://schemas.microsoft.com/office/drawing/2014/main" id="{BD183C8F-F063-41B1-6A1C-79EC668B2F37}"/>
              </a:ext>
            </a:extLst>
          </p:cNvPr>
          <p:cNvSpPr>
            <a:spLocks noGrp="1"/>
          </p:cNvSpPr>
          <p:nvPr>
            <p:ph type="dgm" sz="quarter" idx="15" hasCustomPrompt="1"/>
          </p:nvPr>
        </p:nvSpPr>
        <p:spPr>
          <a:xfrm>
            <a:off x="3533239" y="1946945"/>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34" name="SmartArt Placeholder 10">
            <a:extLst>
              <a:ext uri="{FF2B5EF4-FFF2-40B4-BE49-F238E27FC236}">
                <a16:creationId xmlns:a16="http://schemas.microsoft.com/office/drawing/2014/main" id="{7ACE702C-E363-7302-F6F6-5B2FCDFA0BDC}"/>
              </a:ext>
            </a:extLst>
          </p:cNvPr>
          <p:cNvSpPr>
            <a:spLocks noGrp="1"/>
          </p:cNvSpPr>
          <p:nvPr>
            <p:ph type="dgm" sz="quarter" idx="17" hasCustomPrompt="1"/>
          </p:nvPr>
        </p:nvSpPr>
        <p:spPr>
          <a:xfrm>
            <a:off x="6304478" y="1946945"/>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35" name="SmartArt Placeholder 10">
            <a:extLst>
              <a:ext uri="{FF2B5EF4-FFF2-40B4-BE49-F238E27FC236}">
                <a16:creationId xmlns:a16="http://schemas.microsoft.com/office/drawing/2014/main" id="{E55258F5-2199-AD6B-F9BC-05B80252861C}"/>
              </a:ext>
            </a:extLst>
          </p:cNvPr>
          <p:cNvSpPr>
            <a:spLocks noGrp="1"/>
          </p:cNvSpPr>
          <p:nvPr>
            <p:ph type="dgm" sz="quarter" idx="19" hasCustomPrompt="1"/>
          </p:nvPr>
        </p:nvSpPr>
        <p:spPr>
          <a:xfrm>
            <a:off x="9075717" y="1946945"/>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36" name="Text Placeholder 6">
            <a:extLst>
              <a:ext uri="{FF2B5EF4-FFF2-40B4-BE49-F238E27FC236}">
                <a16:creationId xmlns:a16="http://schemas.microsoft.com/office/drawing/2014/main" id="{E9187F55-32AE-246C-D119-D4060912F673}"/>
              </a:ext>
            </a:extLst>
          </p:cNvPr>
          <p:cNvSpPr>
            <a:spLocks noGrp="1"/>
          </p:cNvSpPr>
          <p:nvPr>
            <p:ph type="body" sz="quarter" idx="20"/>
          </p:nvPr>
        </p:nvSpPr>
        <p:spPr>
          <a:xfrm>
            <a:off x="762528" y="2040954"/>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7" name="Text Placeholder 6">
            <a:extLst>
              <a:ext uri="{FF2B5EF4-FFF2-40B4-BE49-F238E27FC236}">
                <a16:creationId xmlns:a16="http://schemas.microsoft.com/office/drawing/2014/main" id="{0A02D4CB-59C0-9799-3F30-9760A02030E3}"/>
              </a:ext>
            </a:extLst>
          </p:cNvPr>
          <p:cNvSpPr>
            <a:spLocks noGrp="1"/>
          </p:cNvSpPr>
          <p:nvPr>
            <p:ph type="body" sz="quarter" idx="21"/>
          </p:nvPr>
        </p:nvSpPr>
        <p:spPr>
          <a:xfrm>
            <a:off x="3533262" y="2040954"/>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8" name="Text Placeholder 6">
            <a:extLst>
              <a:ext uri="{FF2B5EF4-FFF2-40B4-BE49-F238E27FC236}">
                <a16:creationId xmlns:a16="http://schemas.microsoft.com/office/drawing/2014/main" id="{82515B17-B3C4-13B5-C6B4-B096ACA1CA6D}"/>
              </a:ext>
            </a:extLst>
          </p:cNvPr>
          <p:cNvSpPr>
            <a:spLocks noGrp="1"/>
          </p:cNvSpPr>
          <p:nvPr>
            <p:ph type="body" sz="quarter" idx="22"/>
          </p:nvPr>
        </p:nvSpPr>
        <p:spPr>
          <a:xfrm>
            <a:off x="6303996" y="2040954"/>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9" name="Text Placeholder 6">
            <a:extLst>
              <a:ext uri="{FF2B5EF4-FFF2-40B4-BE49-F238E27FC236}">
                <a16:creationId xmlns:a16="http://schemas.microsoft.com/office/drawing/2014/main" id="{0572255F-E3E8-6747-BE15-8ADA32A6E4C3}"/>
              </a:ext>
            </a:extLst>
          </p:cNvPr>
          <p:cNvSpPr>
            <a:spLocks noGrp="1"/>
          </p:cNvSpPr>
          <p:nvPr>
            <p:ph type="body" sz="quarter" idx="23"/>
          </p:nvPr>
        </p:nvSpPr>
        <p:spPr>
          <a:xfrm>
            <a:off x="9074731" y="2040954"/>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0" name="SmartArt Placeholder 10">
            <a:extLst>
              <a:ext uri="{FF2B5EF4-FFF2-40B4-BE49-F238E27FC236}">
                <a16:creationId xmlns:a16="http://schemas.microsoft.com/office/drawing/2014/main" id="{7EDA1811-FBD9-C331-9EC0-0041E0D16295}"/>
              </a:ext>
            </a:extLst>
          </p:cNvPr>
          <p:cNvSpPr>
            <a:spLocks noGrp="1"/>
          </p:cNvSpPr>
          <p:nvPr>
            <p:ph type="dgm" sz="quarter" idx="24" hasCustomPrompt="1"/>
          </p:nvPr>
        </p:nvSpPr>
        <p:spPr>
          <a:xfrm>
            <a:off x="762000" y="3846879"/>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41" name="SmartArt Placeholder 10">
            <a:extLst>
              <a:ext uri="{FF2B5EF4-FFF2-40B4-BE49-F238E27FC236}">
                <a16:creationId xmlns:a16="http://schemas.microsoft.com/office/drawing/2014/main" id="{783B08BA-8E43-92E2-2398-FB0C30A66DE2}"/>
              </a:ext>
            </a:extLst>
          </p:cNvPr>
          <p:cNvSpPr>
            <a:spLocks noGrp="1"/>
          </p:cNvSpPr>
          <p:nvPr>
            <p:ph type="dgm" sz="quarter" idx="25" hasCustomPrompt="1"/>
          </p:nvPr>
        </p:nvSpPr>
        <p:spPr>
          <a:xfrm>
            <a:off x="3533239" y="3846879"/>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42" name="SmartArt Placeholder 10">
            <a:extLst>
              <a:ext uri="{FF2B5EF4-FFF2-40B4-BE49-F238E27FC236}">
                <a16:creationId xmlns:a16="http://schemas.microsoft.com/office/drawing/2014/main" id="{ACB77040-5F9F-E1C0-7094-BC57AC601B86}"/>
              </a:ext>
            </a:extLst>
          </p:cNvPr>
          <p:cNvSpPr>
            <a:spLocks noGrp="1"/>
          </p:cNvSpPr>
          <p:nvPr>
            <p:ph type="dgm" sz="quarter" idx="26" hasCustomPrompt="1"/>
          </p:nvPr>
        </p:nvSpPr>
        <p:spPr>
          <a:xfrm>
            <a:off x="6304478" y="3846879"/>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43" name="SmartArt Placeholder 10">
            <a:extLst>
              <a:ext uri="{FF2B5EF4-FFF2-40B4-BE49-F238E27FC236}">
                <a16:creationId xmlns:a16="http://schemas.microsoft.com/office/drawing/2014/main" id="{9A0B362A-2F12-FA63-7B7D-362623724E1C}"/>
              </a:ext>
            </a:extLst>
          </p:cNvPr>
          <p:cNvSpPr>
            <a:spLocks noGrp="1"/>
          </p:cNvSpPr>
          <p:nvPr>
            <p:ph type="dgm" sz="quarter" idx="27" hasCustomPrompt="1"/>
          </p:nvPr>
        </p:nvSpPr>
        <p:spPr>
          <a:xfrm>
            <a:off x="9075717" y="3846879"/>
            <a:ext cx="2481287"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44" name="Text Placeholder 6">
            <a:extLst>
              <a:ext uri="{FF2B5EF4-FFF2-40B4-BE49-F238E27FC236}">
                <a16:creationId xmlns:a16="http://schemas.microsoft.com/office/drawing/2014/main" id="{25D44C12-190C-92D9-B562-FDFC3890D4C4}"/>
              </a:ext>
            </a:extLst>
          </p:cNvPr>
          <p:cNvSpPr>
            <a:spLocks noGrp="1"/>
          </p:cNvSpPr>
          <p:nvPr>
            <p:ph type="body" sz="quarter" idx="28"/>
          </p:nvPr>
        </p:nvSpPr>
        <p:spPr>
          <a:xfrm>
            <a:off x="762528" y="3940889"/>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5" name="Text Placeholder 6">
            <a:extLst>
              <a:ext uri="{FF2B5EF4-FFF2-40B4-BE49-F238E27FC236}">
                <a16:creationId xmlns:a16="http://schemas.microsoft.com/office/drawing/2014/main" id="{D71D8D24-9489-8195-9B7A-3855312FB715}"/>
              </a:ext>
            </a:extLst>
          </p:cNvPr>
          <p:cNvSpPr>
            <a:spLocks noGrp="1"/>
          </p:cNvSpPr>
          <p:nvPr>
            <p:ph type="body" sz="quarter" idx="29"/>
          </p:nvPr>
        </p:nvSpPr>
        <p:spPr>
          <a:xfrm>
            <a:off x="3533262" y="3940889"/>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6" name="Text Placeholder 6">
            <a:extLst>
              <a:ext uri="{FF2B5EF4-FFF2-40B4-BE49-F238E27FC236}">
                <a16:creationId xmlns:a16="http://schemas.microsoft.com/office/drawing/2014/main" id="{485274EB-F20E-4074-13BE-BA55945577AD}"/>
              </a:ext>
            </a:extLst>
          </p:cNvPr>
          <p:cNvSpPr>
            <a:spLocks noGrp="1"/>
          </p:cNvSpPr>
          <p:nvPr>
            <p:ph type="body" sz="quarter" idx="30"/>
          </p:nvPr>
        </p:nvSpPr>
        <p:spPr>
          <a:xfrm>
            <a:off x="6303996" y="3940889"/>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7" name="Text Placeholder 6">
            <a:extLst>
              <a:ext uri="{FF2B5EF4-FFF2-40B4-BE49-F238E27FC236}">
                <a16:creationId xmlns:a16="http://schemas.microsoft.com/office/drawing/2014/main" id="{4F9BBC72-565A-3821-A510-8A18707196A6}"/>
              </a:ext>
            </a:extLst>
          </p:cNvPr>
          <p:cNvSpPr>
            <a:spLocks noGrp="1"/>
          </p:cNvSpPr>
          <p:nvPr>
            <p:ph type="body" sz="quarter" idx="31"/>
          </p:nvPr>
        </p:nvSpPr>
        <p:spPr>
          <a:xfrm>
            <a:off x="9074731" y="3940889"/>
            <a:ext cx="2481263" cy="1580981"/>
          </a:xfrm>
        </p:spPr>
        <p:txBody>
          <a:bodyPr lIns="0"/>
          <a:lstStyle>
            <a:lvl1pPr marL="0" indent="0">
              <a:buNone/>
              <a:defRPr sz="1200"/>
            </a:lvl1pPr>
            <a:lvl2pPr marL="183357" indent="0">
              <a:buNone/>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8" name="Text Placeholder 9">
            <a:extLst>
              <a:ext uri="{FF2B5EF4-FFF2-40B4-BE49-F238E27FC236}">
                <a16:creationId xmlns:a16="http://schemas.microsoft.com/office/drawing/2014/main" id="{00A7CD81-4CCC-7835-E440-F71197C8F25F}"/>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65211135-130D-6507-07CC-95D8D93A4104}"/>
              </a:ext>
            </a:extLst>
          </p:cNvPr>
          <p:cNvSpPr>
            <a:spLocks noGrp="1"/>
          </p:cNvSpPr>
          <p:nvPr>
            <p:ph type="body" sz="quarter" idx="32"/>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197A02BA-1CC9-4F20-ED11-20FE3B3A60CE}"/>
              </a:ext>
            </a:extLst>
          </p:cNvPr>
          <p:cNvSpPr>
            <a:spLocks noGrp="1"/>
          </p:cNvSpPr>
          <p:nvPr>
            <p:ph type="ftr" sz="quarter" idx="33"/>
          </p:nvPr>
        </p:nvSpPr>
        <p:spPr/>
        <p:txBody>
          <a:bodyPr/>
          <a:lstStyle/>
          <a:p>
            <a:r>
              <a:rPr lang="en-US" dirty="0"/>
              <a:t>PLEASE REFER TO CONTENT DISCLOSURES AT THE END OF THIS PRESENTATION.</a:t>
            </a:r>
          </a:p>
        </p:txBody>
      </p:sp>
      <p:sp>
        <p:nvSpPr>
          <p:cNvPr id="7" name="Slide Number Placeholder 6">
            <a:extLst>
              <a:ext uri="{FF2B5EF4-FFF2-40B4-BE49-F238E27FC236}">
                <a16:creationId xmlns:a16="http://schemas.microsoft.com/office/drawing/2014/main" id="{1C071951-CD71-228F-CF48-E0E7609555E8}"/>
              </a:ext>
            </a:extLst>
          </p:cNvPr>
          <p:cNvSpPr>
            <a:spLocks noGrp="1"/>
          </p:cNvSpPr>
          <p:nvPr>
            <p:ph type="sldNum" sz="quarter" idx="34"/>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1505215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 Block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36" name="Text Placeholder 6">
            <a:extLst>
              <a:ext uri="{FF2B5EF4-FFF2-40B4-BE49-F238E27FC236}">
                <a16:creationId xmlns:a16="http://schemas.microsoft.com/office/drawing/2014/main" id="{E9187F55-32AE-246C-D119-D4060912F673}"/>
              </a:ext>
            </a:extLst>
          </p:cNvPr>
          <p:cNvSpPr>
            <a:spLocks noGrp="1"/>
          </p:cNvSpPr>
          <p:nvPr>
            <p:ph type="body" sz="quarter" idx="20"/>
          </p:nvPr>
        </p:nvSpPr>
        <p:spPr>
          <a:xfrm>
            <a:off x="762000" y="1794462"/>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7" name="Text Placeholder 6">
            <a:extLst>
              <a:ext uri="{FF2B5EF4-FFF2-40B4-BE49-F238E27FC236}">
                <a16:creationId xmlns:a16="http://schemas.microsoft.com/office/drawing/2014/main" id="{0A02D4CB-59C0-9799-3F30-9760A02030E3}"/>
              </a:ext>
            </a:extLst>
          </p:cNvPr>
          <p:cNvSpPr>
            <a:spLocks noGrp="1"/>
          </p:cNvSpPr>
          <p:nvPr>
            <p:ph type="body" sz="quarter" idx="21"/>
          </p:nvPr>
        </p:nvSpPr>
        <p:spPr>
          <a:xfrm>
            <a:off x="3532910" y="1794462"/>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8" name="Text Placeholder 6">
            <a:extLst>
              <a:ext uri="{FF2B5EF4-FFF2-40B4-BE49-F238E27FC236}">
                <a16:creationId xmlns:a16="http://schemas.microsoft.com/office/drawing/2014/main" id="{82515B17-B3C4-13B5-C6B4-B096ACA1CA6D}"/>
              </a:ext>
            </a:extLst>
          </p:cNvPr>
          <p:cNvSpPr>
            <a:spLocks noGrp="1"/>
          </p:cNvSpPr>
          <p:nvPr>
            <p:ph type="body" sz="quarter" idx="22"/>
          </p:nvPr>
        </p:nvSpPr>
        <p:spPr>
          <a:xfrm>
            <a:off x="6303820" y="1794462"/>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9" name="Text Placeholder 6">
            <a:extLst>
              <a:ext uri="{FF2B5EF4-FFF2-40B4-BE49-F238E27FC236}">
                <a16:creationId xmlns:a16="http://schemas.microsoft.com/office/drawing/2014/main" id="{0572255F-E3E8-6747-BE15-8ADA32A6E4C3}"/>
              </a:ext>
            </a:extLst>
          </p:cNvPr>
          <p:cNvSpPr>
            <a:spLocks noGrp="1"/>
          </p:cNvSpPr>
          <p:nvPr>
            <p:ph type="body" sz="quarter" idx="23"/>
          </p:nvPr>
        </p:nvSpPr>
        <p:spPr>
          <a:xfrm>
            <a:off x="9074731" y="1794462"/>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4" name="Text Placeholder 6">
            <a:extLst>
              <a:ext uri="{FF2B5EF4-FFF2-40B4-BE49-F238E27FC236}">
                <a16:creationId xmlns:a16="http://schemas.microsoft.com/office/drawing/2014/main" id="{25D44C12-190C-92D9-B562-FDFC3890D4C4}"/>
              </a:ext>
            </a:extLst>
          </p:cNvPr>
          <p:cNvSpPr>
            <a:spLocks noGrp="1"/>
          </p:cNvSpPr>
          <p:nvPr>
            <p:ph type="body" sz="quarter" idx="28"/>
          </p:nvPr>
        </p:nvSpPr>
        <p:spPr>
          <a:xfrm>
            <a:off x="762000" y="3761704"/>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5" name="Text Placeholder 6">
            <a:extLst>
              <a:ext uri="{FF2B5EF4-FFF2-40B4-BE49-F238E27FC236}">
                <a16:creationId xmlns:a16="http://schemas.microsoft.com/office/drawing/2014/main" id="{D71D8D24-9489-8195-9B7A-3855312FB715}"/>
              </a:ext>
            </a:extLst>
          </p:cNvPr>
          <p:cNvSpPr>
            <a:spLocks noGrp="1"/>
          </p:cNvSpPr>
          <p:nvPr>
            <p:ph type="body" sz="quarter" idx="29"/>
          </p:nvPr>
        </p:nvSpPr>
        <p:spPr>
          <a:xfrm>
            <a:off x="3532910" y="3761704"/>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6" name="Text Placeholder 6">
            <a:extLst>
              <a:ext uri="{FF2B5EF4-FFF2-40B4-BE49-F238E27FC236}">
                <a16:creationId xmlns:a16="http://schemas.microsoft.com/office/drawing/2014/main" id="{485274EB-F20E-4074-13BE-BA55945577AD}"/>
              </a:ext>
            </a:extLst>
          </p:cNvPr>
          <p:cNvSpPr>
            <a:spLocks noGrp="1"/>
          </p:cNvSpPr>
          <p:nvPr>
            <p:ph type="body" sz="quarter" idx="30"/>
          </p:nvPr>
        </p:nvSpPr>
        <p:spPr>
          <a:xfrm>
            <a:off x="6303820" y="3761704"/>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7" name="Text Placeholder 6">
            <a:extLst>
              <a:ext uri="{FF2B5EF4-FFF2-40B4-BE49-F238E27FC236}">
                <a16:creationId xmlns:a16="http://schemas.microsoft.com/office/drawing/2014/main" id="{4F9BBC72-565A-3821-A510-8A18707196A6}"/>
              </a:ext>
            </a:extLst>
          </p:cNvPr>
          <p:cNvSpPr>
            <a:spLocks noGrp="1"/>
          </p:cNvSpPr>
          <p:nvPr>
            <p:ph type="body" sz="quarter" idx="31"/>
          </p:nvPr>
        </p:nvSpPr>
        <p:spPr>
          <a:xfrm>
            <a:off x="9074731" y="3761704"/>
            <a:ext cx="2481263" cy="1750059"/>
          </a:xfrm>
          <a:solidFill>
            <a:schemeClr val="bg2">
              <a:lumMod val="40000"/>
              <a:lumOff val="60000"/>
              <a:alpha val="67000"/>
            </a:schemeClr>
          </a:solidFill>
        </p:spPr>
        <p:txBody>
          <a:bodyPr tIns="91440"/>
          <a:lstStyle>
            <a:lvl1pPr>
              <a:defRPr sz="1200"/>
            </a:lvl1pPr>
            <a:lvl2pPr>
              <a:defRPr sz="11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8" name="Text Placeholder 9">
            <a:extLst>
              <a:ext uri="{FF2B5EF4-FFF2-40B4-BE49-F238E27FC236}">
                <a16:creationId xmlns:a16="http://schemas.microsoft.com/office/drawing/2014/main" id="{00A7CD81-4CCC-7835-E440-F71197C8F25F}"/>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6AC718CC-7963-4A22-516B-2E7018D12FE0}"/>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750EB408-D157-5D21-EA9F-D85229D3EC76}"/>
              </a:ext>
            </a:extLst>
          </p:cNvPr>
          <p:cNvSpPr>
            <a:spLocks noGrp="1"/>
          </p:cNvSpPr>
          <p:nvPr>
            <p:ph type="ftr" sz="quarter" idx="32"/>
          </p:nvPr>
        </p:nvSpPr>
        <p:spPr/>
        <p:txBody>
          <a:bodyPr/>
          <a:lstStyle/>
          <a:p>
            <a:r>
              <a:rPr lang="en-US" dirty="0"/>
              <a:t>PLEASE REFER TO CONTENT DISCLOSURES AT THE END OF THIS PRESENTATION.</a:t>
            </a:r>
          </a:p>
        </p:txBody>
      </p:sp>
      <p:sp>
        <p:nvSpPr>
          <p:cNvPr id="7" name="Slide Number Placeholder 6">
            <a:extLst>
              <a:ext uri="{FF2B5EF4-FFF2-40B4-BE49-F238E27FC236}">
                <a16:creationId xmlns:a16="http://schemas.microsoft.com/office/drawing/2014/main" id="{C405ACFD-D2AC-5D14-463D-872CE14C2E0D}"/>
              </a:ext>
            </a:extLst>
          </p:cNvPr>
          <p:cNvSpPr>
            <a:spLocks noGrp="1"/>
          </p:cNvSpPr>
          <p:nvPr>
            <p:ph type="sldNum" sz="quarter" idx="33"/>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2035110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8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1" y="3043150"/>
            <a:ext cx="2565587" cy="385850"/>
          </a:xfrm>
          <a:noFill/>
        </p:spPr>
        <p:txBody>
          <a:bodyPr t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3449045" y="3043150"/>
            <a:ext cx="2565587" cy="385850"/>
          </a:xfrm>
          <a:noFill/>
        </p:spPr>
        <p:txBody>
          <a:bodyPr t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6232929" y="3043150"/>
            <a:ext cx="2565587" cy="385850"/>
          </a:xfrm>
          <a:noFill/>
        </p:spPr>
        <p:txBody>
          <a:bodyPr t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hasCustomPrompt="1"/>
          </p:nvPr>
        </p:nvSpPr>
        <p:spPr>
          <a:xfrm>
            <a:off x="9016813" y="3043150"/>
            <a:ext cx="2565587" cy="385850"/>
          </a:xfrm>
          <a:noFill/>
        </p:spPr>
        <p:txBody>
          <a:bodyPr t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1385599" y="1790701"/>
            <a:ext cx="1124712" cy="1128668"/>
          </a:xfrm>
          <a:prstGeom prst="ellipse">
            <a:avLst/>
          </a:prstGeom>
          <a:solidFill>
            <a:schemeClr val="bg1"/>
          </a:solidFill>
        </p:spPr>
        <p:txBody>
          <a:bodyPr anchor="ctr"/>
          <a:lstStyle>
            <a:lvl1pPr marL="0" indent="0" algn="ctr">
              <a:buNone/>
              <a:defRPr sz="1000" cap="none"/>
            </a:lvl1pPr>
          </a:lstStyle>
          <a:p>
            <a:endParaRPr lang="en-US" dirty="0"/>
          </a:p>
        </p:txBody>
      </p:sp>
      <p:sp>
        <p:nvSpPr>
          <p:cNvPr id="7" name="Text Placeholder 6">
            <a:extLst>
              <a:ext uri="{FF2B5EF4-FFF2-40B4-BE49-F238E27FC236}">
                <a16:creationId xmlns:a16="http://schemas.microsoft.com/office/drawing/2014/main" id="{6283353A-E742-CE1E-A8AC-B70530A31EE3}"/>
              </a:ext>
            </a:extLst>
          </p:cNvPr>
          <p:cNvSpPr>
            <a:spLocks noGrp="1"/>
          </p:cNvSpPr>
          <p:nvPr>
            <p:ph type="body" sz="quarter" idx="38" hasCustomPrompt="1"/>
          </p:nvPr>
        </p:nvSpPr>
        <p:spPr>
          <a:xfrm>
            <a:off x="665161" y="5041670"/>
            <a:ext cx="2565587" cy="385850"/>
          </a:xfrm>
          <a:noFill/>
        </p:spPr>
        <p:txBody>
          <a:bodyPr t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dirty="0"/>
              <a:t>First last name</a:t>
            </a:r>
          </a:p>
          <a:p>
            <a:pPr lvl="1"/>
            <a:r>
              <a:rPr lang="en-US" dirty="0"/>
              <a:t>Title</a:t>
            </a:r>
          </a:p>
        </p:txBody>
      </p:sp>
      <p:sp>
        <p:nvSpPr>
          <p:cNvPr id="8" name="Text Placeholder 6">
            <a:extLst>
              <a:ext uri="{FF2B5EF4-FFF2-40B4-BE49-F238E27FC236}">
                <a16:creationId xmlns:a16="http://schemas.microsoft.com/office/drawing/2014/main" id="{50452517-CC8D-90B7-3816-78BD21C0D321}"/>
              </a:ext>
            </a:extLst>
          </p:cNvPr>
          <p:cNvSpPr>
            <a:spLocks noGrp="1"/>
          </p:cNvSpPr>
          <p:nvPr>
            <p:ph type="body" sz="quarter" idx="39" hasCustomPrompt="1"/>
          </p:nvPr>
        </p:nvSpPr>
        <p:spPr>
          <a:xfrm>
            <a:off x="3449045" y="5041670"/>
            <a:ext cx="2565587" cy="385850"/>
          </a:xfrm>
          <a:noFill/>
        </p:spPr>
        <p:txBody>
          <a:bodyPr t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9" name="Text Placeholder 6">
            <a:extLst>
              <a:ext uri="{FF2B5EF4-FFF2-40B4-BE49-F238E27FC236}">
                <a16:creationId xmlns:a16="http://schemas.microsoft.com/office/drawing/2014/main" id="{AE97E376-38B7-2782-07FD-26E646F98AFC}"/>
              </a:ext>
            </a:extLst>
          </p:cNvPr>
          <p:cNvSpPr>
            <a:spLocks noGrp="1"/>
          </p:cNvSpPr>
          <p:nvPr>
            <p:ph type="body" sz="quarter" idx="40" hasCustomPrompt="1"/>
          </p:nvPr>
        </p:nvSpPr>
        <p:spPr>
          <a:xfrm>
            <a:off x="6232929" y="5041670"/>
            <a:ext cx="2565587" cy="385850"/>
          </a:xfrm>
          <a:noFill/>
        </p:spPr>
        <p:txBody>
          <a:bodyPr t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0" name="Text Placeholder 6">
            <a:extLst>
              <a:ext uri="{FF2B5EF4-FFF2-40B4-BE49-F238E27FC236}">
                <a16:creationId xmlns:a16="http://schemas.microsoft.com/office/drawing/2014/main" id="{29E97238-D12B-6B28-11E6-44B003693500}"/>
              </a:ext>
            </a:extLst>
          </p:cNvPr>
          <p:cNvSpPr>
            <a:spLocks noGrp="1"/>
          </p:cNvSpPr>
          <p:nvPr>
            <p:ph type="body" sz="quarter" idx="41" hasCustomPrompt="1"/>
          </p:nvPr>
        </p:nvSpPr>
        <p:spPr>
          <a:xfrm>
            <a:off x="9016813" y="5041670"/>
            <a:ext cx="2565587" cy="385850"/>
          </a:xfrm>
          <a:noFill/>
        </p:spPr>
        <p:txBody>
          <a:bodyPr t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4169483" y="1790701"/>
            <a:ext cx="1124712" cy="1128668"/>
          </a:xfrm>
          <a:prstGeom prst="ellipse">
            <a:avLst/>
          </a:prstGeom>
          <a:solidFill>
            <a:schemeClr val="bg1"/>
          </a:solidFill>
        </p:spPr>
        <p:txBody>
          <a:bodyPr anchor="ctr"/>
          <a:lstStyle>
            <a:lvl1pPr marL="0" indent="0" algn="ctr">
              <a:buNone/>
              <a:defRPr sz="1000" cap="none"/>
            </a:lvl1pPr>
          </a:lstStyle>
          <a:p>
            <a:endParaRPr lang="en-US" dirty="0"/>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6953367" y="1790701"/>
            <a:ext cx="1124712" cy="1128668"/>
          </a:xfrm>
          <a:prstGeom prst="ellipse">
            <a:avLst/>
          </a:prstGeom>
          <a:solidFill>
            <a:schemeClr val="bg1"/>
          </a:solidFill>
        </p:spPr>
        <p:txBody>
          <a:bodyPr anchor="ctr"/>
          <a:lstStyle>
            <a:lvl1pPr marL="0" indent="0" algn="ctr">
              <a:buNone/>
              <a:defRPr sz="1000" cap="none"/>
            </a:lvl1pPr>
          </a:lstStyle>
          <a:p>
            <a:endParaRPr lang="en-US" dirty="0"/>
          </a:p>
        </p:txBody>
      </p:sp>
      <p:sp>
        <p:nvSpPr>
          <p:cNvPr id="20" name="Picture Placeholder 5">
            <a:extLst>
              <a:ext uri="{FF2B5EF4-FFF2-40B4-BE49-F238E27FC236}">
                <a16:creationId xmlns:a16="http://schemas.microsoft.com/office/drawing/2014/main" id="{81013F3E-A66D-0E86-99D6-5919B1363E2C}"/>
              </a:ext>
            </a:extLst>
          </p:cNvPr>
          <p:cNvSpPr>
            <a:spLocks noGrp="1"/>
          </p:cNvSpPr>
          <p:nvPr>
            <p:ph type="pic" sz="quarter" idx="45"/>
          </p:nvPr>
        </p:nvSpPr>
        <p:spPr>
          <a:xfrm>
            <a:off x="9737251" y="1790701"/>
            <a:ext cx="1124712" cy="1128668"/>
          </a:xfrm>
          <a:prstGeom prst="ellipse">
            <a:avLst/>
          </a:prstGeom>
          <a:solidFill>
            <a:schemeClr val="bg1"/>
          </a:solidFill>
        </p:spPr>
        <p:txBody>
          <a:bodyPr anchor="ctr"/>
          <a:lstStyle>
            <a:lvl1pPr marL="0" indent="0" algn="ctr">
              <a:buNone/>
              <a:defRPr sz="1000" cap="none"/>
            </a:lvl1pPr>
          </a:lstStyle>
          <a:p>
            <a:endParaRPr lang="en-US" dirty="0"/>
          </a:p>
        </p:txBody>
      </p:sp>
      <p:sp>
        <p:nvSpPr>
          <p:cNvPr id="22" name="Picture Placeholder 5">
            <a:extLst>
              <a:ext uri="{FF2B5EF4-FFF2-40B4-BE49-F238E27FC236}">
                <a16:creationId xmlns:a16="http://schemas.microsoft.com/office/drawing/2014/main" id="{153624EF-6742-844E-E471-83BD8F33C059}"/>
              </a:ext>
            </a:extLst>
          </p:cNvPr>
          <p:cNvSpPr>
            <a:spLocks noGrp="1"/>
          </p:cNvSpPr>
          <p:nvPr>
            <p:ph type="pic" sz="quarter" idx="47"/>
          </p:nvPr>
        </p:nvSpPr>
        <p:spPr>
          <a:xfrm>
            <a:off x="1385599" y="3787650"/>
            <a:ext cx="1124712" cy="1128668"/>
          </a:xfrm>
          <a:prstGeom prst="ellipse">
            <a:avLst/>
          </a:prstGeom>
          <a:solidFill>
            <a:schemeClr val="bg1"/>
          </a:solidFill>
        </p:spPr>
        <p:txBody>
          <a:bodyPr anchor="ctr"/>
          <a:lstStyle>
            <a:lvl1pPr marL="0" indent="0" algn="ctr">
              <a:buNone/>
              <a:defRPr sz="1000" cap="none"/>
            </a:lvl1pPr>
          </a:lstStyle>
          <a:p>
            <a:endParaRPr lang="en-US" dirty="0"/>
          </a:p>
        </p:txBody>
      </p:sp>
      <p:sp>
        <p:nvSpPr>
          <p:cNvPr id="23" name="Picture Placeholder 5">
            <a:extLst>
              <a:ext uri="{FF2B5EF4-FFF2-40B4-BE49-F238E27FC236}">
                <a16:creationId xmlns:a16="http://schemas.microsoft.com/office/drawing/2014/main" id="{A656FA3D-38D6-8144-0838-39F43C859A2F}"/>
              </a:ext>
            </a:extLst>
          </p:cNvPr>
          <p:cNvSpPr>
            <a:spLocks noGrp="1"/>
          </p:cNvSpPr>
          <p:nvPr>
            <p:ph type="pic" sz="quarter" idx="48"/>
          </p:nvPr>
        </p:nvSpPr>
        <p:spPr>
          <a:xfrm>
            <a:off x="4169483" y="3787650"/>
            <a:ext cx="1124712" cy="1128668"/>
          </a:xfrm>
          <a:prstGeom prst="ellipse">
            <a:avLst/>
          </a:prstGeom>
          <a:solidFill>
            <a:schemeClr val="bg1"/>
          </a:solidFill>
        </p:spPr>
        <p:txBody>
          <a:bodyPr anchor="ctr"/>
          <a:lstStyle>
            <a:lvl1pPr marL="0" indent="0" algn="ctr">
              <a:buNone/>
              <a:defRPr sz="1000" cap="none"/>
            </a:lvl1pPr>
          </a:lstStyle>
          <a:p>
            <a:endParaRPr lang="en-US" dirty="0"/>
          </a:p>
        </p:txBody>
      </p:sp>
      <p:sp>
        <p:nvSpPr>
          <p:cNvPr id="24" name="Picture Placeholder 5">
            <a:extLst>
              <a:ext uri="{FF2B5EF4-FFF2-40B4-BE49-F238E27FC236}">
                <a16:creationId xmlns:a16="http://schemas.microsoft.com/office/drawing/2014/main" id="{D0ECCC8E-D835-B3C3-53B9-BDE18017ECEC}"/>
              </a:ext>
            </a:extLst>
          </p:cNvPr>
          <p:cNvSpPr>
            <a:spLocks noGrp="1"/>
          </p:cNvSpPr>
          <p:nvPr>
            <p:ph type="pic" sz="quarter" idx="49"/>
          </p:nvPr>
        </p:nvSpPr>
        <p:spPr>
          <a:xfrm>
            <a:off x="6953367" y="3787650"/>
            <a:ext cx="1124712" cy="1128668"/>
          </a:xfrm>
          <a:prstGeom prst="ellipse">
            <a:avLst/>
          </a:prstGeom>
          <a:solidFill>
            <a:schemeClr val="bg1"/>
          </a:solidFill>
        </p:spPr>
        <p:txBody>
          <a:bodyPr anchor="ctr"/>
          <a:lstStyle>
            <a:lvl1pPr marL="0" indent="0" algn="ctr">
              <a:buNone/>
              <a:defRPr sz="1000" cap="none"/>
            </a:lvl1pPr>
          </a:lstStyle>
          <a:p>
            <a:endParaRPr lang="en-US" dirty="0"/>
          </a:p>
        </p:txBody>
      </p:sp>
      <p:sp>
        <p:nvSpPr>
          <p:cNvPr id="25" name="Picture Placeholder 5">
            <a:extLst>
              <a:ext uri="{FF2B5EF4-FFF2-40B4-BE49-F238E27FC236}">
                <a16:creationId xmlns:a16="http://schemas.microsoft.com/office/drawing/2014/main" id="{3BA30D63-3C20-CA71-59D3-2A191732F53C}"/>
              </a:ext>
            </a:extLst>
          </p:cNvPr>
          <p:cNvSpPr>
            <a:spLocks noGrp="1"/>
          </p:cNvSpPr>
          <p:nvPr>
            <p:ph type="pic" sz="quarter" idx="50"/>
          </p:nvPr>
        </p:nvSpPr>
        <p:spPr>
          <a:xfrm>
            <a:off x="9737251" y="3787650"/>
            <a:ext cx="1124712" cy="1128668"/>
          </a:xfrm>
          <a:prstGeom prst="ellipse">
            <a:avLst/>
          </a:prstGeom>
          <a:solidFill>
            <a:schemeClr val="bg1"/>
          </a:solidFill>
        </p:spPr>
        <p:txBody>
          <a:bodyPr anchor="ctr"/>
          <a:lstStyle>
            <a:lvl1pPr marL="0" indent="0" algn="ctr">
              <a:buNone/>
              <a:defRPr sz="1000" cap="none"/>
            </a:lvl1pPr>
          </a:lstStyle>
          <a:p>
            <a:endParaRPr lang="en-US" dirty="0"/>
          </a:p>
        </p:txBody>
      </p:sp>
      <p:sp>
        <p:nvSpPr>
          <p:cNvPr id="4" name="Text Placeholder 4">
            <a:extLst>
              <a:ext uri="{FF2B5EF4-FFF2-40B4-BE49-F238E27FC236}">
                <a16:creationId xmlns:a16="http://schemas.microsoft.com/office/drawing/2014/main" id="{5B747D3F-944E-3997-B71B-3832107DDBB2}"/>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11" name="Footer Placeholder 10">
            <a:extLst>
              <a:ext uri="{FF2B5EF4-FFF2-40B4-BE49-F238E27FC236}">
                <a16:creationId xmlns:a16="http://schemas.microsoft.com/office/drawing/2014/main" id="{618449CD-7B22-6FA2-B8BF-6DD7D184FAC1}"/>
              </a:ext>
            </a:extLst>
          </p:cNvPr>
          <p:cNvSpPr>
            <a:spLocks noGrp="1"/>
          </p:cNvSpPr>
          <p:nvPr>
            <p:ph type="ftr" sz="quarter" idx="51"/>
          </p:nvPr>
        </p:nvSpPr>
        <p:spPr/>
        <p:txBody>
          <a:bodyPr/>
          <a:lstStyle/>
          <a:p>
            <a:r>
              <a:rPr lang="en-US" dirty="0"/>
              <a:t>PLEASE REFER TO CONTENT DISCLOSURES AT THE END OF THIS PRESENTATION.</a:t>
            </a:r>
          </a:p>
        </p:txBody>
      </p:sp>
      <p:sp>
        <p:nvSpPr>
          <p:cNvPr id="12" name="Slide Number Placeholder 11">
            <a:extLst>
              <a:ext uri="{FF2B5EF4-FFF2-40B4-BE49-F238E27FC236}">
                <a16:creationId xmlns:a16="http://schemas.microsoft.com/office/drawing/2014/main" id="{E2B4FD04-BF75-7CA6-D59C-704B2CA28C88}"/>
              </a:ext>
            </a:extLst>
          </p:cNvPr>
          <p:cNvSpPr>
            <a:spLocks noGrp="1"/>
          </p:cNvSpPr>
          <p:nvPr>
            <p:ph type="sldNum" sz="quarter" idx="52"/>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3540203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0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7" name="SmartArt Placeholder 10">
            <a:extLst>
              <a:ext uri="{FF2B5EF4-FFF2-40B4-BE49-F238E27FC236}">
                <a16:creationId xmlns:a16="http://schemas.microsoft.com/office/drawing/2014/main" id="{316D42F8-B7A4-1BA2-BAA1-8D8F5C630C3B}"/>
              </a:ext>
            </a:extLst>
          </p:cNvPr>
          <p:cNvSpPr>
            <a:spLocks noGrp="1"/>
          </p:cNvSpPr>
          <p:nvPr>
            <p:ph type="dgm" sz="quarter" idx="13" hasCustomPrompt="1"/>
          </p:nvPr>
        </p:nvSpPr>
        <p:spPr>
          <a:xfrm>
            <a:off x="761472" y="1954411"/>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3" name="SmartArt Placeholder 10">
            <a:extLst>
              <a:ext uri="{FF2B5EF4-FFF2-40B4-BE49-F238E27FC236}">
                <a16:creationId xmlns:a16="http://schemas.microsoft.com/office/drawing/2014/main" id="{18C4B279-A148-8D45-416C-7C516BE2AED3}"/>
              </a:ext>
            </a:extLst>
          </p:cNvPr>
          <p:cNvSpPr>
            <a:spLocks noGrp="1"/>
          </p:cNvSpPr>
          <p:nvPr>
            <p:ph type="dgm" sz="quarter" idx="15" hasCustomPrompt="1"/>
          </p:nvPr>
        </p:nvSpPr>
        <p:spPr>
          <a:xfrm>
            <a:off x="2993090" y="1954411"/>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4" name="SmartArt Placeholder 10">
            <a:extLst>
              <a:ext uri="{FF2B5EF4-FFF2-40B4-BE49-F238E27FC236}">
                <a16:creationId xmlns:a16="http://schemas.microsoft.com/office/drawing/2014/main" id="{8C1B28A2-585F-A43D-54CD-02287F4BED1F}"/>
              </a:ext>
            </a:extLst>
          </p:cNvPr>
          <p:cNvSpPr>
            <a:spLocks noGrp="1"/>
          </p:cNvSpPr>
          <p:nvPr>
            <p:ph type="dgm" sz="quarter" idx="17" hasCustomPrompt="1"/>
          </p:nvPr>
        </p:nvSpPr>
        <p:spPr>
          <a:xfrm>
            <a:off x="5224708" y="1954411"/>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5" name="SmartArt Placeholder 10">
            <a:extLst>
              <a:ext uri="{FF2B5EF4-FFF2-40B4-BE49-F238E27FC236}">
                <a16:creationId xmlns:a16="http://schemas.microsoft.com/office/drawing/2014/main" id="{3A4C2C14-945B-913F-F8CB-E5454F141B0B}"/>
              </a:ext>
            </a:extLst>
          </p:cNvPr>
          <p:cNvSpPr>
            <a:spLocks noGrp="1"/>
          </p:cNvSpPr>
          <p:nvPr>
            <p:ph type="dgm" sz="quarter" idx="19" hasCustomPrompt="1"/>
          </p:nvPr>
        </p:nvSpPr>
        <p:spPr>
          <a:xfrm>
            <a:off x="7456326" y="1954411"/>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6" name="SmartArt Placeholder 10">
            <a:extLst>
              <a:ext uri="{FF2B5EF4-FFF2-40B4-BE49-F238E27FC236}">
                <a16:creationId xmlns:a16="http://schemas.microsoft.com/office/drawing/2014/main" id="{423BD8FC-33C8-AD58-005B-4E8CDA6F2D41}"/>
              </a:ext>
            </a:extLst>
          </p:cNvPr>
          <p:cNvSpPr>
            <a:spLocks noGrp="1"/>
          </p:cNvSpPr>
          <p:nvPr>
            <p:ph type="dgm" sz="quarter" idx="21" hasCustomPrompt="1"/>
          </p:nvPr>
        </p:nvSpPr>
        <p:spPr>
          <a:xfrm>
            <a:off x="9687945" y="1954411"/>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p:nvPr>
        </p:nvSpPr>
        <p:spPr>
          <a:xfrm>
            <a:off x="762000" y="2021437"/>
            <a:ext cx="1868528" cy="1455837"/>
          </a:xfrm>
        </p:spPr>
        <p:txBody>
          <a:bodyPr lIns="0"/>
          <a:lstStyle>
            <a:lvl1pPr marL="0" indent="0">
              <a:buNone/>
              <a:defRPr sz="1050"/>
            </a:lvl1pPr>
            <a:lvl2pPr marL="183357" indent="0">
              <a:buNone/>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p:nvPr>
        </p:nvSpPr>
        <p:spPr>
          <a:xfrm>
            <a:off x="2993355" y="2021437"/>
            <a:ext cx="1868528" cy="1455837"/>
          </a:xfrm>
        </p:spPr>
        <p:txBody>
          <a:bodyPr lIns="0"/>
          <a:lstStyle>
            <a:lvl1pPr marL="0" indent="0">
              <a:buNone/>
              <a:defRPr sz="1050"/>
            </a:lvl1pPr>
            <a:lvl2pPr marL="183357" indent="0">
              <a:buNone/>
              <a:defRPr sz="1050"/>
            </a:lvl2pPr>
            <a:lvl3pPr marL="340519" indent="0">
              <a:buNone/>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p:nvPr>
        </p:nvSpPr>
        <p:spPr>
          <a:xfrm>
            <a:off x="5224710" y="2021437"/>
            <a:ext cx="1868528" cy="1455837"/>
          </a:xfrm>
        </p:spPr>
        <p:txBody>
          <a:bodyPr lIns="0"/>
          <a:lstStyle>
            <a:lvl1pPr marL="0" indent="0">
              <a:buNone/>
              <a:defRPr sz="1050"/>
            </a:lvl1pPr>
            <a:lvl2pPr marL="183357" indent="0">
              <a:buNone/>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p:nvPr>
        </p:nvSpPr>
        <p:spPr>
          <a:xfrm>
            <a:off x="7456065" y="2021437"/>
            <a:ext cx="1868528" cy="1455837"/>
          </a:xfrm>
        </p:spPr>
        <p:txBody>
          <a:bodyPr lIns="0"/>
          <a:lstStyle>
            <a:lvl1pPr marL="0" indent="0">
              <a:buNone/>
              <a:defRPr sz="1050"/>
            </a:lvl1pPr>
            <a:lvl2pPr marL="183357" indent="0">
              <a:buNone/>
              <a:defRPr sz="1050"/>
            </a:lvl2pPr>
            <a:lvl3pPr marL="340519" indent="0">
              <a:buNone/>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31" name="Text Placeholder 6">
            <a:extLst>
              <a:ext uri="{FF2B5EF4-FFF2-40B4-BE49-F238E27FC236}">
                <a16:creationId xmlns:a16="http://schemas.microsoft.com/office/drawing/2014/main" id="{69B81122-3266-FC7B-BB67-2686EA9EDF4C}"/>
              </a:ext>
            </a:extLst>
          </p:cNvPr>
          <p:cNvSpPr>
            <a:spLocks noGrp="1"/>
          </p:cNvSpPr>
          <p:nvPr>
            <p:ph type="body" sz="quarter" idx="26"/>
          </p:nvPr>
        </p:nvSpPr>
        <p:spPr>
          <a:xfrm>
            <a:off x="9687419" y="2021437"/>
            <a:ext cx="1868528" cy="1455837"/>
          </a:xfrm>
        </p:spPr>
        <p:txBody>
          <a:bodyPr lIns="0"/>
          <a:lstStyle>
            <a:lvl1pPr marL="0" indent="0">
              <a:buNone/>
              <a:defRPr sz="1050"/>
            </a:lvl1pPr>
            <a:lvl2pPr marL="183357" indent="0">
              <a:buNone/>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 name="SmartArt Placeholder 10">
            <a:extLst>
              <a:ext uri="{FF2B5EF4-FFF2-40B4-BE49-F238E27FC236}">
                <a16:creationId xmlns:a16="http://schemas.microsoft.com/office/drawing/2014/main" id="{14E3D19B-D821-2BBB-FB82-A2048DF860D3}"/>
              </a:ext>
            </a:extLst>
          </p:cNvPr>
          <p:cNvSpPr>
            <a:spLocks noGrp="1"/>
          </p:cNvSpPr>
          <p:nvPr>
            <p:ph type="dgm" sz="quarter" idx="27" hasCustomPrompt="1"/>
          </p:nvPr>
        </p:nvSpPr>
        <p:spPr>
          <a:xfrm>
            <a:off x="761472" y="380129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6" name="SmartArt Placeholder 10">
            <a:extLst>
              <a:ext uri="{FF2B5EF4-FFF2-40B4-BE49-F238E27FC236}">
                <a16:creationId xmlns:a16="http://schemas.microsoft.com/office/drawing/2014/main" id="{E2A44852-FD98-ACA1-F50A-740CF149AFC2}"/>
              </a:ext>
            </a:extLst>
          </p:cNvPr>
          <p:cNvSpPr>
            <a:spLocks noGrp="1"/>
          </p:cNvSpPr>
          <p:nvPr>
            <p:ph type="dgm" sz="quarter" idx="28" hasCustomPrompt="1"/>
          </p:nvPr>
        </p:nvSpPr>
        <p:spPr>
          <a:xfrm>
            <a:off x="2993090" y="380129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8" name="SmartArt Placeholder 10">
            <a:extLst>
              <a:ext uri="{FF2B5EF4-FFF2-40B4-BE49-F238E27FC236}">
                <a16:creationId xmlns:a16="http://schemas.microsoft.com/office/drawing/2014/main" id="{7CCFC413-D3A9-39F7-17C0-2E58C2CA35BB}"/>
              </a:ext>
            </a:extLst>
          </p:cNvPr>
          <p:cNvSpPr>
            <a:spLocks noGrp="1"/>
          </p:cNvSpPr>
          <p:nvPr>
            <p:ph type="dgm" sz="quarter" idx="29" hasCustomPrompt="1"/>
          </p:nvPr>
        </p:nvSpPr>
        <p:spPr>
          <a:xfrm>
            <a:off x="5224708" y="380129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9" name="SmartArt Placeholder 10">
            <a:extLst>
              <a:ext uri="{FF2B5EF4-FFF2-40B4-BE49-F238E27FC236}">
                <a16:creationId xmlns:a16="http://schemas.microsoft.com/office/drawing/2014/main" id="{6A918618-4F07-4612-8B8E-64DECCA04C2D}"/>
              </a:ext>
            </a:extLst>
          </p:cNvPr>
          <p:cNvSpPr>
            <a:spLocks noGrp="1"/>
          </p:cNvSpPr>
          <p:nvPr>
            <p:ph type="dgm" sz="quarter" idx="30" hasCustomPrompt="1"/>
          </p:nvPr>
        </p:nvSpPr>
        <p:spPr>
          <a:xfrm>
            <a:off x="7456326" y="380129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0" name="SmartArt Placeholder 10">
            <a:extLst>
              <a:ext uri="{FF2B5EF4-FFF2-40B4-BE49-F238E27FC236}">
                <a16:creationId xmlns:a16="http://schemas.microsoft.com/office/drawing/2014/main" id="{D6634CF8-31D6-8E9A-E594-DA3D6F07A83E}"/>
              </a:ext>
            </a:extLst>
          </p:cNvPr>
          <p:cNvSpPr>
            <a:spLocks noGrp="1"/>
          </p:cNvSpPr>
          <p:nvPr>
            <p:ph type="dgm" sz="quarter" idx="31" hasCustomPrompt="1"/>
          </p:nvPr>
        </p:nvSpPr>
        <p:spPr>
          <a:xfrm>
            <a:off x="9687945" y="3801292"/>
            <a:ext cx="1869056" cy="9144"/>
          </a:xfrm>
          <a:solidFill>
            <a:schemeClr val="accent1"/>
          </a:solidFill>
          <a:ln>
            <a:solidFill>
              <a:schemeClr val="accent1">
                <a:shade val="15000"/>
                <a:alpha val="0"/>
              </a:schemeClr>
            </a:solidFill>
          </a:ln>
        </p:spPr>
        <p:txBody>
          <a:bodyPr lIns="0">
            <a:noAutofit/>
          </a:bodyPr>
          <a:lstStyle>
            <a:lvl1pPr>
              <a:defRPr sz="100">
                <a:solidFill>
                  <a:schemeClr val="tx1">
                    <a:alpha val="0"/>
                  </a:schemeClr>
                </a:solidFill>
              </a:defRPr>
            </a:lvl1pPr>
          </a:lstStyle>
          <a:p>
            <a:r>
              <a:rPr lang="en-US" dirty="0"/>
              <a:t>.</a:t>
            </a:r>
          </a:p>
        </p:txBody>
      </p:sp>
      <p:sp>
        <p:nvSpPr>
          <p:cNvPr id="11" name="Text Placeholder 6">
            <a:extLst>
              <a:ext uri="{FF2B5EF4-FFF2-40B4-BE49-F238E27FC236}">
                <a16:creationId xmlns:a16="http://schemas.microsoft.com/office/drawing/2014/main" id="{55E97303-274D-8658-B4BD-138CB6143528}"/>
              </a:ext>
            </a:extLst>
          </p:cNvPr>
          <p:cNvSpPr>
            <a:spLocks noGrp="1"/>
          </p:cNvSpPr>
          <p:nvPr>
            <p:ph type="body" sz="quarter" idx="32"/>
          </p:nvPr>
        </p:nvSpPr>
        <p:spPr>
          <a:xfrm>
            <a:off x="762000" y="3868316"/>
            <a:ext cx="1868528" cy="1455837"/>
          </a:xfrm>
        </p:spPr>
        <p:txBody>
          <a:bodyPr lIns="0"/>
          <a:lstStyle>
            <a:lvl1pPr marL="0" indent="0">
              <a:buNone/>
              <a:defRPr sz="1050"/>
            </a:lvl1pPr>
            <a:lvl2pPr marL="183357" indent="0">
              <a:buNone/>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2" name="Text Placeholder 6">
            <a:extLst>
              <a:ext uri="{FF2B5EF4-FFF2-40B4-BE49-F238E27FC236}">
                <a16:creationId xmlns:a16="http://schemas.microsoft.com/office/drawing/2014/main" id="{81C61F56-7BB7-1824-D47F-6F677D9C4FC1}"/>
              </a:ext>
            </a:extLst>
          </p:cNvPr>
          <p:cNvSpPr>
            <a:spLocks noGrp="1"/>
          </p:cNvSpPr>
          <p:nvPr>
            <p:ph type="body" sz="quarter" idx="33"/>
          </p:nvPr>
        </p:nvSpPr>
        <p:spPr>
          <a:xfrm>
            <a:off x="2993355" y="3868316"/>
            <a:ext cx="1868528" cy="1455837"/>
          </a:xfrm>
        </p:spPr>
        <p:txBody>
          <a:bodyPr lIns="0"/>
          <a:lstStyle>
            <a:lvl1pPr marL="0" indent="0">
              <a:buNone/>
              <a:defRPr sz="1050"/>
            </a:lvl1pPr>
            <a:lvl2pPr marL="183357" indent="0">
              <a:buNone/>
              <a:defRPr sz="1050"/>
            </a:lvl2pPr>
            <a:lvl3pPr marL="340519" indent="0">
              <a:buNone/>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13" name="Text Placeholder 6">
            <a:extLst>
              <a:ext uri="{FF2B5EF4-FFF2-40B4-BE49-F238E27FC236}">
                <a16:creationId xmlns:a16="http://schemas.microsoft.com/office/drawing/2014/main" id="{E61B76D9-2C58-2A4F-B693-0C1CDC1C011C}"/>
              </a:ext>
            </a:extLst>
          </p:cNvPr>
          <p:cNvSpPr>
            <a:spLocks noGrp="1"/>
          </p:cNvSpPr>
          <p:nvPr>
            <p:ph type="body" sz="quarter" idx="34"/>
          </p:nvPr>
        </p:nvSpPr>
        <p:spPr>
          <a:xfrm>
            <a:off x="5224710" y="3868316"/>
            <a:ext cx="1868528" cy="1455837"/>
          </a:xfrm>
        </p:spPr>
        <p:txBody>
          <a:bodyPr lIns="0"/>
          <a:lstStyle>
            <a:lvl1pPr marL="0" indent="0">
              <a:buNone/>
              <a:defRPr sz="1050"/>
            </a:lvl1pPr>
            <a:lvl2pPr marL="183357" indent="0">
              <a:buNone/>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4" name="Text Placeholder 6">
            <a:extLst>
              <a:ext uri="{FF2B5EF4-FFF2-40B4-BE49-F238E27FC236}">
                <a16:creationId xmlns:a16="http://schemas.microsoft.com/office/drawing/2014/main" id="{762A1EFA-9075-1B86-8223-0659D7D20477}"/>
              </a:ext>
            </a:extLst>
          </p:cNvPr>
          <p:cNvSpPr>
            <a:spLocks noGrp="1"/>
          </p:cNvSpPr>
          <p:nvPr>
            <p:ph type="body" sz="quarter" idx="35"/>
          </p:nvPr>
        </p:nvSpPr>
        <p:spPr>
          <a:xfrm>
            <a:off x="7456065" y="3868316"/>
            <a:ext cx="1868528" cy="1455837"/>
          </a:xfrm>
        </p:spPr>
        <p:txBody>
          <a:bodyPr lIns="0"/>
          <a:lstStyle>
            <a:lvl1pPr marL="0" indent="0">
              <a:buNone/>
              <a:defRPr sz="1050"/>
            </a:lvl1pPr>
            <a:lvl2pPr marL="183357" indent="0">
              <a:buNone/>
              <a:defRPr sz="1050"/>
            </a:lvl2pPr>
            <a:lvl3pPr marL="340519" indent="0">
              <a:buNone/>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15" name="Text Placeholder 6">
            <a:extLst>
              <a:ext uri="{FF2B5EF4-FFF2-40B4-BE49-F238E27FC236}">
                <a16:creationId xmlns:a16="http://schemas.microsoft.com/office/drawing/2014/main" id="{8D0A0683-4784-497D-1EFB-9FE9189F2D13}"/>
              </a:ext>
            </a:extLst>
          </p:cNvPr>
          <p:cNvSpPr>
            <a:spLocks noGrp="1"/>
          </p:cNvSpPr>
          <p:nvPr>
            <p:ph type="body" sz="quarter" idx="36"/>
          </p:nvPr>
        </p:nvSpPr>
        <p:spPr>
          <a:xfrm>
            <a:off x="9687419" y="3868316"/>
            <a:ext cx="1868528" cy="1455837"/>
          </a:xfrm>
        </p:spPr>
        <p:txBody>
          <a:bodyPr lIns="0"/>
          <a:lstStyle>
            <a:lvl1pPr marL="0" indent="0">
              <a:buNone/>
              <a:defRPr sz="1050"/>
            </a:lvl1pPr>
            <a:lvl2pPr marL="183357" indent="0">
              <a:buNone/>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17" name="Text Placeholder 4">
            <a:extLst>
              <a:ext uri="{FF2B5EF4-FFF2-40B4-BE49-F238E27FC236}">
                <a16:creationId xmlns:a16="http://schemas.microsoft.com/office/drawing/2014/main" id="{140BE715-908B-6C52-113C-77A470533CB3}"/>
              </a:ext>
            </a:extLst>
          </p:cNvPr>
          <p:cNvSpPr>
            <a:spLocks noGrp="1"/>
          </p:cNvSpPr>
          <p:nvPr>
            <p:ph type="body" sz="quarter" idx="37"/>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18" name="Footer Placeholder 17">
            <a:extLst>
              <a:ext uri="{FF2B5EF4-FFF2-40B4-BE49-F238E27FC236}">
                <a16:creationId xmlns:a16="http://schemas.microsoft.com/office/drawing/2014/main" id="{179B40C5-9D06-B2BD-5805-23E458F6FB09}"/>
              </a:ext>
            </a:extLst>
          </p:cNvPr>
          <p:cNvSpPr>
            <a:spLocks noGrp="1"/>
          </p:cNvSpPr>
          <p:nvPr>
            <p:ph type="ftr" sz="quarter" idx="38"/>
          </p:nvPr>
        </p:nvSpPr>
        <p:spPr/>
        <p:txBody>
          <a:bodyPr/>
          <a:lstStyle/>
          <a:p>
            <a:r>
              <a:rPr lang="en-US" dirty="0"/>
              <a:t>PLEASE REFER TO CONTENT DISCLOSURES AT THE END OF THIS PRESENTATION.</a:t>
            </a:r>
          </a:p>
        </p:txBody>
      </p:sp>
      <p:sp>
        <p:nvSpPr>
          <p:cNvPr id="19" name="Slide Number Placeholder 18">
            <a:extLst>
              <a:ext uri="{FF2B5EF4-FFF2-40B4-BE49-F238E27FC236}">
                <a16:creationId xmlns:a16="http://schemas.microsoft.com/office/drawing/2014/main" id="{8EA0DAC7-16E5-C92A-855E-6EF307FB1281}"/>
              </a:ext>
            </a:extLst>
          </p:cNvPr>
          <p:cNvSpPr>
            <a:spLocks noGrp="1"/>
          </p:cNvSpPr>
          <p:nvPr>
            <p:ph type="sldNum" sz="quarter" idx="39"/>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80479891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0 Block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p:nvPr>
        </p:nvSpPr>
        <p:spPr>
          <a:xfrm>
            <a:off x="762000" y="179070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p:nvPr>
        </p:nvSpPr>
        <p:spPr>
          <a:xfrm>
            <a:off x="2993355" y="179070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p:nvPr>
        </p:nvSpPr>
        <p:spPr>
          <a:xfrm>
            <a:off x="5224710" y="179070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p:nvPr>
        </p:nvSpPr>
        <p:spPr>
          <a:xfrm>
            <a:off x="7456065" y="179070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31" name="Text Placeholder 6">
            <a:extLst>
              <a:ext uri="{FF2B5EF4-FFF2-40B4-BE49-F238E27FC236}">
                <a16:creationId xmlns:a16="http://schemas.microsoft.com/office/drawing/2014/main" id="{69B81122-3266-FC7B-BB67-2686EA9EDF4C}"/>
              </a:ext>
            </a:extLst>
          </p:cNvPr>
          <p:cNvSpPr>
            <a:spLocks noGrp="1"/>
          </p:cNvSpPr>
          <p:nvPr>
            <p:ph type="body" sz="quarter" idx="26"/>
          </p:nvPr>
        </p:nvSpPr>
        <p:spPr>
          <a:xfrm>
            <a:off x="9687419" y="179070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1" name="Text Placeholder 6">
            <a:extLst>
              <a:ext uri="{FF2B5EF4-FFF2-40B4-BE49-F238E27FC236}">
                <a16:creationId xmlns:a16="http://schemas.microsoft.com/office/drawing/2014/main" id="{55E97303-274D-8658-B4BD-138CB6143528}"/>
              </a:ext>
            </a:extLst>
          </p:cNvPr>
          <p:cNvSpPr>
            <a:spLocks noGrp="1"/>
          </p:cNvSpPr>
          <p:nvPr>
            <p:ph type="body" sz="quarter" idx="32"/>
          </p:nvPr>
        </p:nvSpPr>
        <p:spPr>
          <a:xfrm>
            <a:off x="762000" y="383116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2" name="Text Placeholder 6">
            <a:extLst>
              <a:ext uri="{FF2B5EF4-FFF2-40B4-BE49-F238E27FC236}">
                <a16:creationId xmlns:a16="http://schemas.microsoft.com/office/drawing/2014/main" id="{81C61F56-7BB7-1824-D47F-6F677D9C4FC1}"/>
              </a:ext>
            </a:extLst>
          </p:cNvPr>
          <p:cNvSpPr>
            <a:spLocks noGrp="1"/>
          </p:cNvSpPr>
          <p:nvPr>
            <p:ph type="body" sz="quarter" idx="33"/>
          </p:nvPr>
        </p:nvSpPr>
        <p:spPr>
          <a:xfrm>
            <a:off x="2993355" y="383116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13" name="Text Placeholder 6">
            <a:extLst>
              <a:ext uri="{FF2B5EF4-FFF2-40B4-BE49-F238E27FC236}">
                <a16:creationId xmlns:a16="http://schemas.microsoft.com/office/drawing/2014/main" id="{E61B76D9-2C58-2A4F-B693-0C1CDC1C011C}"/>
              </a:ext>
            </a:extLst>
          </p:cNvPr>
          <p:cNvSpPr>
            <a:spLocks noGrp="1"/>
          </p:cNvSpPr>
          <p:nvPr>
            <p:ph type="body" sz="quarter" idx="34"/>
          </p:nvPr>
        </p:nvSpPr>
        <p:spPr>
          <a:xfrm>
            <a:off x="5224710" y="383116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4" name="Text Placeholder 6">
            <a:extLst>
              <a:ext uri="{FF2B5EF4-FFF2-40B4-BE49-F238E27FC236}">
                <a16:creationId xmlns:a16="http://schemas.microsoft.com/office/drawing/2014/main" id="{762A1EFA-9075-1B86-8223-0659D7D20477}"/>
              </a:ext>
            </a:extLst>
          </p:cNvPr>
          <p:cNvSpPr>
            <a:spLocks noGrp="1"/>
          </p:cNvSpPr>
          <p:nvPr>
            <p:ph type="body" sz="quarter" idx="35"/>
          </p:nvPr>
        </p:nvSpPr>
        <p:spPr>
          <a:xfrm>
            <a:off x="7456065" y="383116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15" name="Text Placeholder 6">
            <a:extLst>
              <a:ext uri="{FF2B5EF4-FFF2-40B4-BE49-F238E27FC236}">
                <a16:creationId xmlns:a16="http://schemas.microsoft.com/office/drawing/2014/main" id="{8D0A0683-4784-497D-1EFB-9FE9189F2D13}"/>
              </a:ext>
            </a:extLst>
          </p:cNvPr>
          <p:cNvSpPr>
            <a:spLocks noGrp="1"/>
          </p:cNvSpPr>
          <p:nvPr>
            <p:ph type="body" sz="quarter" idx="36"/>
          </p:nvPr>
        </p:nvSpPr>
        <p:spPr>
          <a:xfrm>
            <a:off x="9687419" y="3831161"/>
            <a:ext cx="1868528" cy="1764967"/>
          </a:xfrm>
          <a:solidFill>
            <a:schemeClr val="bg2">
              <a:lumMod val="40000"/>
              <a:lumOff val="60000"/>
              <a:alpha val="67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17" name="Text Placeholder 4">
            <a:extLst>
              <a:ext uri="{FF2B5EF4-FFF2-40B4-BE49-F238E27FC236}">
                <a16:creationId xmlns:a16="http://schemas.microsoft.com/office/drawing/2014/main" id="{817BD804-8233-03FE-D072-8A785A08D004}"/>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4" name="Footer Placeholder 3">
            <a:extLst>
              <a:ext uri="{FF2B5EF4-FFF2-40B4-BE49-F238E27FC236}">
                <a16:creationId xmlns:a16="http://schemas.microsoft.com/office/drawing/2014/main" id="{988A2E01-5572-CFCD-6BB0-8EB07656F844}"/>
              </a:ext>
            </a:extLst>
          </p:cNvPr>
          <p:cNvSpPr>
            <a:spLocks noGrp="1"/>
          </p:cNvSpPr>
          <p:nvPr>
            <p:ph type="ftr" sz="quarter" idx="37"/>
          </p:nvPr>
        </p:nvSpPr>
        <p:spPr/>
        <p:txBody>
          <a:bodyPr/>
          <a:lstStyle/>
          <a:p>
            <a:r>
              <a:rPr lang="en-US" dirty="0"/>
              <a:t>PLEASE REFER TO CONTENT DISCLOSURES AT THE END OF THIS PRESENTATION.</a:t>
            </a:r>
          </a:p>
        </p:txBody>
      </p:sp>
      <p:sp>
        <p:nvSpPr>
          <p:cNvPr id="6" name="Slide Number Placeholder 5">
            <a:extLst>
              <a:ext uri="{FF2B5EF4-FFF2-40B4-BE49-F238E27FC236}">
                <a16:creationId xmlns:a16="http://schemas.microsoft.com/office/drawing/2014/main" id="{21BCF145-E4B1-7EC6-A7D2-8853211E19EA}"/>
              </a:ext>
            </a:extLst>
          </p:cNvPr>
          <p:cNvSpPr>
            <a:spLocks noGrp="1"/>
          </p:cNvSpPr>
          <p:nvPr>
            <p:ph type="sldNum" sz="quarter" idx="38"/>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8500155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0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3" y="2977595"/>
            <a:ext cx="1868528" cy="415515"/>
          </a:xfrm>
          <a:noFill/>
        </p:spPr>
        <p:txBody>
          <a:bodyPr tIns="0" b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2920727" y="2977595"/>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5176291" y="2977595"/>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hasCustomPrompt="1"/>
          </p:nvPr>
        </p:nvSpPr>
        <p:spPr>
          <a:xfrm>
            <a:off x="7431855" y="2977595"/>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31" name="Text Placeholder 6">
            <a:extLst>
              <a:ext uri="{FF2B5EF4-FFF2-40B4-BE49-F238E27FC236}">
                <a16:creationId xmlns:a16="http://schemas.microsoft.com/office/drawing/2014/main" id="{69B81122-3266-FC7B-BB67-2686EA9EDF4C}"/>
              </a:ext>
            </a:extLst>
          </p:cNvPr>
          <p:cNvSpPr>
            <a:spLocks noGrp="1"/>
          </p:cNvSpPr>
          <p:nvPr>
            <p:ph type="body" sz="quarter" idx="26" hasCustomPrompt="1"/>
          </p:nvPr>
        </p:nvSpPr>
        <p:spPr>
          <a:xfrm>
            <a:off x="9687419" y="2977595"/>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1082791" y="1849899"/>
            <a:ext cx="1033272" cy="1033780"/>
          </a:xfrm>
          <a:prstGeom prst="ellipse">
            <a:avLst/>
          </a:prstGeom>
        </p:spPr>
        <p:txBody>
          <a:bodyPr/>
          <a:lstStyle>
            <a:lvl1pPr>
              <a:defRPr sz="1600" cap="none"/>
            </a:lvl1pPr>
          </a:lstStyle>
          <a:p>
            <a:endParaRPr lang="en-US" dirty="0"/>
          </a:p>
        </p:txBody>
      </p:sp>
      <p:sp>
        <p:nvSpPr>
          <p:cNvPr id="7" name="Text Placeholder 6">
            <a:extLst>
              <a:ext uri="{FF2B5EF4-FFF2-40B4-BE49-F238E27FC236}">
                <a16:creationId xmlns:a16="http://schemas.microsoft.com/office/drawing/2014/main" id="{6283353A-E742-CE1E-A8AC-B70530A31EE3}"/>
              </a:ext>
            </a:extLst>
          </p:cNvPr>
          <p:cNvSpPr>
            <a:spLocks noGrp="1"/>
          </p:cNvSpPr>
          <p:nvPr>
            <p:ph type="body" sz="quarter" idx="38" hasCustomPrompt="1"/>
          </p:nvPr>
        </p:nvSpPr>
        <p:spPr>
          <a:xfrm>
            <a:off x="665163" y="4978606"/>
            <a:ext cx="1868528" cy="415515"/>
          </a:xfrm>
          <a:noFill/>
        </p:spPr>
        <p:txBody>
          <a:bodyPr tIns="0" bIns="0"/>
          <a:lstStyle>
            <a:lvl1pPr marL="0" indent="0" algn="ctr">
              <a:buFont typeface="Arial" panose="020B0604020202020204" pitchFamily="34" charset="0"/>
              <a:buNone/>
              <a:defRPr sz="1050" b="1" cap="none" baseline="0"/>
            </a:lvl1pPr>
            <a:lvl2pPr marL="9525" indent="0" algn="ctr">
              <a:buNone/>
              <a:tabLst/>
              <a:defRPr sz="1050" cap="none"/>
            </a:lvl2pPr>
            <a:lvl3pPr>
              <a:defRPr sz="1050"/>
            </a:lvl3pPr>
            <a:lvl4pPr>
              <a:defRPr sz="1050"/>
            </a:lvl4pPr>
            <a:lvl5pPr>
              <a:defRPr sz="1050"/>
            </a:lvl5pPr>
          </a:lstStyle>
          <a:p>
            <a:pPr lvl="0"/>
            <a:r>
              <a:rPr lang="en-US" dirty="0"/>
              <a:t>First last name</a:t>
            </a:r>
          </a:p>
          <a:p>
            <a:pPr lvl="1"/>
            <a:r>
              <a:rPr lang="en-US" dirty="0"/>
              <a:t>Title</a:t>
            </a:r>
          </a:p>
        </p:txBody>
      </p:sp>
      <p:sp>
        <p:nvSpPr>
          <p:cNvPr id="8" name="Text Placeholder 6">
            <a:extLst>
              <a:ext uri="{FF2B5EF4-FFF2-40B4-BE49-F238E27FC236}">
                <a16:creationId xmlns:a16="http://schemas.microsoft.com/office/drawing/2014/main" id="{50452517-CC8D-90B7-3816-78BD21C0D321}"/>
              </a:ext>
            </a:extLst>
          </p:cNvPr>
          <p:cNvSpPr>
            <a:spLocks noGrp="1"/>
          </p:cNvSpPr>
          <p:nvPr>
            <p:ph type="body" sz="quarter" idx="39" hasCustomPrompt="1"/>
          </p:nvPr>
        </p:nvSpPr>
        <p:spPr>
          <a:xfrm>
            <a:off x="2920727" y="4978606"/>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9" name="Text Placeholder 6">
            <a:extLst>
              <a:ext uri="{FF2B5EF4-FFF2-40B4-BE49-F238E27FC236}">
                <a16:creationId xmlns:a16="http://schemas.microsoft.com/office/drawing/2014/main" id="{AE97E376-38B7-2782-07FD-26E646F98AFC}"/>
              </a:ext>
            </a:extLst>
          </p:cNvPr>
          <p:cNvSpPr>
            <a:spLocks noGrp="1"/>
          </p:cNvSpPr>
          <p:nvPr>
            <p:ph type="body" sz="quarter" idx="40" hasCustomPrompt="1"/>
          </p:nvPr>
        </p:nvSpPr>
        <p:spPr>
          <a:xfrm>
            <a:off x="5176291" y="4978606"/>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0" name="Text Placeholder 6">
            <a:extLst>
              <a:ext uri="{FF2B5EF4-FFF2-40B4-BE49-F238E27FC236}">
                <a16:creationId xmlns:a16="http://schemas.microsoft.com/office/drawing/2014/main" id="{29E97238-D12B-6B28-11E6-44B003693500}"/>
              </a:ext>
            </a:extLst>
          </p:cNvPr>
          <p:cNvSpPr>
            <a:spLocks noGrp="1"/>
          </p:cNvSpPr>
          <p:nvPr>
            <p:ph type="body" sz="quarter" idx="41" hasCustomPrompt="1"/>
          </p:nvPr>
        </p:nvSpPr>
        <p:spPr>
          <a:xfrm>
            <a:off x="7431855" y="4978606"/>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17" name="Text Placeholder 6">
            <a:extLst>
              <a:ext uri="{FF2B5EF4-FFF2-40B4-BE49-F238E27FC236}">
                <a16:creationId xmlns:a16="http://schemas.microsoft.com/office/drawing/2014/main" id="{ADD112F4-792F-5A14-2A8B-62158B4526A6}"/>
              </a:ext>
            </a:extLst>
          </p:cNvPr>
          <p:cNvSpPr>
            <a:spLocks noGrp="1"/>
          </p:cNvSpPr>
          <p:nvPr>
            <p:ph type="body" sz="quarter" idx="42" hasCustomPrompt="1"/>
          </p:nvPr>
        </p:nvSpPr>
        <p:spPr>
          <a:xfrm>
            <a:off x="9687419" y="4978606"/>
            <a:ext cx="1868528" cy="415515"/>
          </a:xfrm>
          <a:noFill/>
        </p:spPr>
        <p:txBody>
          <a:bodyPr tIns="0" bIns="0"/>
          <a:lstStyle>
            <a:lvl1pPr marL="0" indent="0" algn="ctr">
              <a:buNone/>
              <a:defRPr lang="en-US" sz="1050" b="1" kern="1200" cap="none" baseline="0" dirty="0">
                <a:solidFill>
                  <a:schemeClr val="tx1"/>
                </a:solidFill>
                <a:latin typeface="+mn-lt"/>
                <a:ea typeface="+mn-ea"/>
                <a:cs typeface="+mn-cs"/>
              </a:defRPr>
            </a:lvl1pPr>
            <a:lvl2pPr marL="9525" indent="0" algn="ctr">
              <a:buNone/>
              <a:tabLst/>
              <a:defRPr lang="en-US" sz="1050" kern="1200" cap="none"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3338355" y="1849899"/>
            <a:ext cx="1033272" cy="1033780"/>
          </a:xfrm>
          <a:prstGeom prst="ellipse">
            <a:avLst/>
          </a:prstGeom>
        </p:spPr>
        <p:txBody>
          <a:bodyPr/>
          <a:lstStyle>
            <a:lvl1pPr>
              <a:defRPr sz="1600" cap="none"/>
            </a:lvl1pPr>
          </a:lstStyle>
          <a:p>
            <a:endParaRPr lang="en-US" dirty="0"/>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5593919" y="1849899"/>
            <a:ext cx="1033272" cy="1033780"/>
          </a:xfrm>
          <a:prstGeom prst="ellipse">
            <a:avLst/>
          </a:prstGeom>
        </p:spPr>
        <p:txBody>
          <a:bodyPr/>
          <a:lstStyle>
            <a:lvl1pPr>
              <a:defRPr sz="1600" cap="none"/>
            </a:lvl1pPr>
          </a:lstStyle>
          <a:p>
            <a:endParaRPr lang="en-US" dirty="0"/>
          </a:p>
        </p:txBody>
      </p:sp>
      <p:sp>
        <p:nvSpPr>
          <p:cNvPr id="20" name="Picture Placeholder 5">
            <a:extLst>
              <a:ext uri="{FF2B5EF4-FFF2-40B4-BE49-F238E27FC236}">
                <a16:creationId xmlns:a16="http://schemas.microsoft.com/office/drawing/2014/main" id="{81013F3E-A66D-0E86-99D6-5919B1363E2C}"/>
              </a:ext>
            </a:extLst>
          </p:cNvPr>
          <p:cNvSpPr>
            <a:spLocks noGrp="1"/>
          </p:cNvSpPr>
          <p:nvPr>
            <p:ph type="pic" sz="quarter" idx="45"/>
          </p:nvPr>
        </p:nvSpPr>
        <p:spPr>
          <a:xfrm>
            <a:off x="7849483" y="1849899"/>
            <a:ext cx="1033272" cy="1033780"/>
          </a:xfrm>
          <a:prstGeom prst="ellipse">
            <a:avLst/>
          </a:prstGeom>
        </p:spPr>
        <p:txBody>
          <a:bodyPr/>
          <a:lstStyle>
            <a:lvl1pPr>
              <a:defRPr sz="1600" cap="none"/>
            </a:lvl1pPr>
          </a:lstStyle>
          <a:p>
            <a:endParaRPr lang="en-US" dirty="0"/>
          </a:p>
        </p:txBody>
      </p:sp>
      <p:sp>
        <p:nvSpPr>
          <p:cNvPr id="21" name="Picture Placeholder 5">
            <a:extLst>
              <a:ext uri="{FF2B5EF4-FFF2-40B4-BE49-F238E27FC236}">
                <a16:creationId xmlns:a16="http://schemas.microsoft.com/office/drawing/2014/main" id="{9F77F82D-6087-E35D-DF7E-9FAD6B9FF5E0}"/>
              </a:ext>
            </a:extLst>
          </p:cNvPr>
          <p:cNvSpPr>
            <a:spLocks noGrp="1"/>
          </p:cNvSpPr>
          <p:nvPr>
            <p:ph type="pic" sz="quarter" idx="46"/>
          </p:nvPr>
        </p:nvSpPr>
        <p:spPr>
          <a:xfrm>
            <a:off x="10105047" y="1849899"/>
            <a:ext cx="1033272" cy="1033780"/>
          </a:xfrm>
          <a:prstGeom prst="ellipse">
            <a:avLst/>
          </a:prstGeom>
        </p:spPr>
        <p:txBody>
          <a:bodyPr/>
          <a:lstStyle>
            <a:lvl1pPr>
              <a:defRPr sz="1600" cap="none"/>
            </a:lvl1pPr>
          </a:lstStyle>
          <a:p>
            <a:endParaRPr lang="en-US" dirty="0"/>
          </a:p>
        </p:txBody>
      </p:sp>
      <p:sp>
        <p:nvSpPr>
          <p:cNvPr id="22" name="Picture Placeholder 5">
            <a:extLst>
              <a:ext uri="{FF2B5EF4-FFF2-40B4-BE49-F238E27FC236}">
                <a16:creationId xmlns:a16="http://schemas.microsoft.com/office/drawing/2014/main" id="{153624EF-6742-844E-E471-83BD8F33C059}"/>
              </a:ext>
            </a:extLst>
          </p:cNvPr>
          <p:cNvSpPr>
            <a:spLocks noGrp="1"/>
          </p:cNvSpPr>
          <p:nvPr>
            <p:ph type="pic" sz="quarter" idx="47"/>
          </p:nvPr>
        </p:nvSpPr>
        <p:spPr>
          <a:xfrm>
            <a:off x="1082791" y="3846848"/>
            <a:ext cx="1033272" cy="1033780"/>
          </a:xfrm>
          <a:prstGeom prst="ellipse">
            <a:avLst/>
          </a:prstGeom>
        </p:spPr>
        <p:txBody>
          <a:bodyPr/>
          <a:lstStyle>
            <a:lvl1pPr>
              <a:defRPr sz="1600" cap="none"/>
            </a:lvl1pPr>
          </a:lstStyle>
          <a:p>
            <a:endParaRPr lang="en-US" dirty="0"/>
          </a:p>
        </p:txBody>
      </p:sp>
      <p:sp>
        <p:nvSpPr>
          <p:cNvPr id="23" name="Picture Placeholder 5">
            <a:extLst>
              <a:ext uri="{FF2B5EF4-FFF2-40B4-BE49-F238E27FC236}">
                <a16:creationId xmlns:a16="http://schemas.microsoft.com/office/drawing/2014/main" id="{A656FA3D-38D6-8144-0838-39F43C859A2F}"/>
              </a:ext>
            </a:extLst>
          </p:cNvPr>
          <p:cNvSpPr>
            <a:spLocks noGrp="1"/>
          </p:cNvSpPr>
          <p:nvPr>
            <p:ph type="pic" sz="quarter" idx="48"/>
          </p:nvPr>
        </p:nvSpPr>
        <p:spPr>
          <a:xfrm>
            <a:off x="3338355" y="3846848"/>
            <a:ext cx="1033272" cy="1033780"/>
          </a:xfrm>
          <a:prstGeom prst="ellipse">
            <a:avLst/>
          </a:prstGeom>
        </p:spPr>
        <p:txBody>
          <a:bodyPr/>
          <a:lstStyle>
            <a:lvl1pPr>
              <a:defRPr sz="1600" cap="none"/>
            </a:lvl1pPr>
          </a:lstStyle>
          <a:p>
            <a:endParaRPr lang="en-US" dirty="0"/>
          </a:p>
        </p:txBody>
      </p:sp>
      <p:sp>
        <p:nvSpPr>
          <p:cNvPr id="24" name="Picture Placeholder 5">
            <a:extLst>
              <a:ext uri="{FF2B5EF4-FFF2-40B4-BE49-F238E27FC236}">
                <a16:creationId xmlns:a16="http://schemas.microsoft.com/office/drawing/2014/main" id="{D0ECCC8E-D835-B3C3-53B9-BDE18017ECEC}"/>
              </a:ext>
            </a:extLst>
          </p:cNvPr>
          <p:cNvSpPr>
            <a:spLocks noGrp="1"/>
          </p:cNvSpPr>
          <p:nvPr>
            <p:ph type="pic" sz="quarter" idx="49"/>
          </p:nvPr>
        </p:nvSpPr>
        <p:spPr>
          <a:xfrm>
            <a:off x="5593919" y="3846848"/>
            <a:ext cx="1033272" cy="1033780"/>
          </a:xfrm>
          <a:prstGeom prst="ellipse">
            <a:avLst/>
          </a:prstGeom>
        </p:spPr>
        <p:txBody>
          <a:bodyPr/>
          <a:lstStyle>
            <a:lvl1pPr>
              <a:defRPr sz="1600" cap="none"/>
            </a:lvl1pPr>
          </a:lstStyle>
          <a:p>
            <a:endParaRPr lang="en-US" dirty="0"/>
          </a:p>
        </p:txBody>
      </p:sp>
      <p:sp>
        <p:nvSpPr>
          <p:cNvPr id="25" name="Picture Placeholder 5">
            <a:extLst>
              <a:ext uri="{FF2B5EF4-FFF2-40B4-BE49-F238E27FC236}">
                <a16:creationId xmlns:a16="http://schemas.microsoft.com/office/drawing/2014/main" id="{3BA30D63-3C20-CA71-59D3-2A191732F53C}"/>
              </a:ext>
            </a:extLst>
          </p:cNvPr>
          <p:cNvSpPr>
            <a:spLocks noGrp="1"/>
          </p:cNvSpPr>
          <p:nvPr>
            <p:ph type="pic" sz="quarter" idx="50"/>
          </p:nvPr>
        </p:nvSpPr>
        <p:spPr>
          <a:xfrm>
            <a:off x="7849483" y="3846848"/>
            <a:ext cx="1033272" cy="1033780"/>
          </a:xfrm>
          <a:prstGeom prst="ellipse">
            <a:avLst/>
          </a:prstGeom>
        </p:spPr>
        <p:txBody>
          <a:bodyPr/>
          <a:lstStyle>
            <a:lvl1pPr>
              <a:defRPr sz="1600" cap="none"/>
            </a:lvl1pPr>
          </a:lstStyle>
          <a:p>
            <a:endParaRPr lang="en-US" dirty="0"/>
          </a:p>
        </p:txBody>
      </p:sp>
      <p:sp>
        <p:nvSpPr>
          <p:cNvPr id="26" name="Picture Placeholder 5">
            <a:extLst>
              <a:ext uri="{FF2B5EF4-FFF2-40B4-BE49-F238E27FC236}">
                <a16:creationId xmlns:a16="http://schemas.microsoft.com/office/drawing/2014/main" id="{79D15BC5-9856-DD28-DE4B-39C7ABF19C45}"/>
              </a:ext>
            </a:extLst>
          </p:cNvPr>
          <p:cNvSpPr>
            <a:spLocks noGrp="1"/>
          </p:cNvSpPr>
          <p:nvPr>
            <p:ph type="pic" sz="quarter" idx="51"/>
          </p:nvPr>
        </p:nvSpPr>
        <p:spPr>
          <a:xfrm>
            <a:off x="10105047" y="3846848"/>
            <a:ext cx="1033272" cy="1033780"/>
          </a:xfrm>
          <a:prstGeom prst="ellipse">
            <a:avLst/>
          </a:prstGeom>
        </p:spPr>
        <p:txBody>
          <a:bodyPr/>
          <a:lstStyle>
            <a:lvl1pPr>
              <a:defRPr sz="1600" cap="none"/>
            </a:lvl1pPr>
          </a:lstStyle>
          <a:p>
            <a:endParaRPr lang="en-US" dirty="0"/>
          </a:p>
        </p:txBody>
      </p:sp>
      <p:sp>
        <p:nvSpPr>
          <p:cNvPr id="32" name="Text Placeholder 4">
            <a:extLst>
              <a:ext uri="{FF2B5EF4-FFF2-40B4-BE49-F238E27FC236}">
                <a16:creationId xmlns:a16="http://schemas.microsoft.com/office/drawing/2014/main" id="{462FE702-2F90-E01B-C1FA-0D8FD0EB6C91}"/>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
        <p:nvSpPr>
          <p:cNvPr id="4" name="Footer Placeholder 3">
            <a:extLst>
              <a:ext uri="{FF2B5EF4-FFF2-40B4-BE49-F238E27FC236}">
                <a16:creationId xmlns:a16="http://schemas.microsoft.com/office/drawing/2014/main" id="{00595EF2-5347-A963-7869-48AC05BF203C}"/>
              </a:ext>
            </a:extLst>
          </p:cNvPr>
          <p:cNvSpPr>
            <a:spLocks noGrp="1"/>
          </p:cNvSpPr>
          <p:nvPr>
            <p:ph type="ftr" sz="quarter" idx="52"/>
          </p:nvPr>
        </p:nvSpPr>
        <p:spPr/>
        <p:txBody>
          <a:bodyPr/>
          <a:lstStyle/>
          <a:p>
            <a:r>
              <a:rPr lang="en-US" dirty="0"/>
              <a:t>PLEASE REFER TO CONTENT DISCLOSURES AT THE END OF THIS PRESENTATION.</a:t>
            </a:r>
          </a:p>
        </p:txBody>
      </p:sp>
      <p:sp>
        <p:nvSpPr>
          <p:cNvPr id="11" name="Slide Number Placeholder 10">
            <a:extLst>
              <a:ext uri="{FF2B5EF4-FFF2-40B4-BE49-F238E27FC236}">
                <a16:creationId xmlns:a16="http://schemas.microsoft.com/office/drawing/2014/main" id="{E99EA27B-1689-001C-C02E-86F41F6B904B}"/>
              </a:ext>
            </a:extLst>
          </p:cNvPr>
          <p:cNvSpPr>
            <a:spLocks noGrp="1"/>
          </p:cNvSpPr>
          <p:nvPr>
            <p:ph type="sldNum" sz="quarter" idx="53"/>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306163552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7610574-C66A-CDC3-E1FF-4728A897AC07}"/>
              </a:ext>
            </a:extLst>
          </p:cNvPr>
          <p:cNvSpPr>
            <a:spLocks noGrp="1"/>
          </p:cNvSpPr>
          <p:nvPr>
            <p:ph type="ftr" sz="quarter" idx="10"/>
          </p:nvPr>
        </p:nvSpPr>
        <p:spPr/>
        <p:txBody>
          <a:bodyPr/>
          <a:lstStyle/>
          <a:p>
            <a:r>
              <a:rPr lang="en-US" dirty="0"/>
              <a:t>PLEASE REFER TO CONTENT DISCLOSURES AT THE END OF THIS PRESENTATION.</a:t>
            </a:r>
          </a:p>
        </p:txBody>
      </p:sp>
      <p:sp>
        <p:nvSpPr>
          <p:cNvPr id="7" name="Slide Number Placeholder 6">
            <a:extLst>
              <a:ext uri="{FF2B5EF4-FFF2-40B4-BE49-F238E27FC236}">
                <a16:creationId xmlns:a16="http://schemas.microsoft.com/office/drawing/2014/main" id="{251BEDDA-DC39-34B3-0184-7152623C80EB}"/>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8" name="Title 7">
            <a:extLst>
              <a:ext uri="{FF2B5EF4-FFF2-40B4-BE49-F238E27FC236}">
                <a16:creationId xmlns:a16="http://schemas.microsoft.com/office/drawing/2014/main" id="{448DA630-5CE4-7CEC-0918-EB7450FF07EA}"/>
              </a:ext>
            </a:extLst>
          </p:cNvPr>
          <p:cNvSpPr>
            <a:spLocks noGrp="1"/>
          </p:cNvSpPr>
          <p:nvPr>
            <p:ph type="title"/>
          </p:nvPr>
        </p:nvSpPr>
        <p:spPr/>
        <p:txBody>
          <a:bodyPr/>
          <a:lstStyle/>
          <a:p>
            <a:r>
              <a:rPr lang="en-US"/>
              <a:t>Click to edit Master title style</a:t>
            </a:r>
          </a:p>
        </p:txBody>
      </p:sp>
      <p:sp>
        <p:nvSpPr>
          <p:cNvPr id="9" name="Text Placeholder 9">
            <a:extLst>
              <a:ext uri="{FF2B5EF4-FFF2-40B4-BE49-F238E27FC236}">
                <a16:creationId xmlns:a16="http://schemas.microsoft.com/office/drawing/2014/main" id="{AB5653AC-57B3-3265-9EA4-4EFC4F76D2EE}"/>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2" name="Text Placeholder 4">
            <a:extLst>
              <a:ext uri="{FF2B5EF4-FFF2-40B4-BE49-F238E27FC236}">
                <a16:creationId xmlns:a16="http://schemas.microsoft.com/office/drawing/2014/main" id="{D85D7C76-4692-4CF7-A944-18917E7B922B}"/>
              </a:ext>
            </a:extLst>
          </p:cNvPr>
          <p:cNvSpPr>
            <a:spLocks noGrp="1"/>
          </p:cNvSpPr>
          <p:nvPr>
            <p:ph type="body" sz="quarter" idx="13"/>
          </p:nvPr>
        </p:nvSpPr>
        <p:spPr>
          <a:xfrm>
            <a:off x="654052" y="1261872"/>
            <a:ext cx="10928349" cy="315407"/>
          </a:xfrm>
        </p:spPr>
        <p:txBody>
          <a:bodyPr vert="horz" lIns="91440" tIns="45720" rIns="91440" bIns="45720" rtlCol="0" anchor="t">
            <a:spAutoFit/>
          </a:bodyPr>
          <a:lstStyle>
            <a:lvl1pPr marL="0" indent="0">
              <a:buNone/>
              <a:defRPr lang="en-US" sz="1600" b="0" i="0" dirty="0">
                <a:latin typeface="Aptos Light" panose="020B0004020202020204" pitchFamily="34" charset="0"/>
              </a:defRPr>
            </a:lvl1pPr>
          </a:lstStyle>
          <a:p>
            <a:pPr marL="171450" lvl="0" indent="-171450"/>
            <a:r>
              <a:rPr lang="en-US" dirty="0"/>
              <a:t>Click to edit Master text styles</a:t>
            </a:r>
          </a:p>
        </p:txBody>
      </p:sp>
    </p:spTree>
    <p:extLst>
      <p:ext uri="{BB962C8B-B14F-4D97-AF65-F5344CB8AC3E}">
        <p14:creationId xmlns:p14="http://schemas.microsoft.com/office/powerpoint/2010/main" val="168251920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80A99E9-62F3-85BD-075B-BC26DF1D02E0}"/>
              </a:ext>
            </a:extLst>
          </p:cNvPr>
          <p:cNvSpPr>
            <a:spLocks noGrp="1"/>
          </p:cNvSpPr>
          <p:nvPr>
            <p:ph type="ftr" sz="quarter" idx="10"/>
          </p:nvPr>
        </p:nvSpPr>
        <p:spPr/>
        <p:txBody>
          <a:bodyPr/>
          <a:lstStyle/>
          <a:p>
            <a:r>
              <a:rPr lang="en-US" dirty="0"/>
              <a:t>PLEASE REFER TO CONTENT DISCLOSURES AT THE END OF THIS PRESENTATION.</a:t>
            </a:r>
          </a:p>
        </p:txBody>
      </p:sp>
      <p:sp>
        <p:nvSpPr>
          <p:cNvPr id="6" name="Slide Number Placeholder 5">
            <a:extLst>
              <a:ext uri="{FF2B5EF4-FFF2-40B4-BE49-F238E27FC236}">
                <a16:creationId xmlns:a16="http://schemas.microsoft.com/office/drawing/2014/main" id="{30F80D62-2F40-8F41-97AD-1EAED1C4673F}"/>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8" name="Text Placeholder 9">
            <a:extLst>
              <a:ext uri="{FF2B5EF4-FFF2-40B4-BE49-F238E27FC236}">
                <a16:creationId xmlns:a16="http://schemas.microsoft.com/office/drawing/2014/main" id="{3B6AE707-CCAB-A340-8C24-896F52C7ECD2}"/>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lgn="just">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Tree>
    <p:extLst>
      <p:ext uri="{BB962C8B-B14F-4D97-AF65-F5344CB8AC3E}">
        <p14:creationId xmlns:p14="http://schemas.microsoft.com/office/powerpoint/2010/main" val="6342012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5136" y="987424"/>
            <a:ext cx="3932237" cy="1424305"/>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4983482" y="987425"/>
            <a:ext cx="6560820" cy="4569255"/>
          </a:xfrm>
        </p:spPr>
        <p:txBody>
          <a:bodyPr/>
          <a:lstStyle>
            <a:lvl1pPr>
              <a:defRPr sz="1400"/>
            </a:lvl1pPr>
            <a:lvl2pPr>
              <a:defRPr sz="1200"/>
            </a:lvl2pPr>
            <a:lvl3pPr>
              <a:defRPr sz="1100"/>
            </a:lvl3pPr>
            <a:lvl4pPr>
              <a:defRPr sz="1050"/>
            </a:lvl4pPr>
            <a:lvl5pPr>
              <a:defRPr sz="105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65136" y="2423163"/>
            <a:ext cx="3932237" cy="3182257"/>
          </a:xfrm>
        </p:spPr>
        <p:txBody>
          <a:bodyPr/>
          <a:lstStyle>
            <a:lvl1pPr marL="0" indent="0">
              <a:lnSpc>
                <a:spcPct val="120000"/>
              </a:lnSpc>
              <a:buNone/>
              <a:defRPr sz="1600" b="0" i="0">
                <a:latin typeface="Aptos Light" panose="020B00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
        <p:nvSpPr>
          <p:cNvPr id="8" name="Footer Placeholder 7">
            <a:extLst>
              <a:ext uri="{FF2B5EF4-FFF2-40B4-BE49-F238E27FC236}">
                <a16:creationId xmlns:a16="http://schemas.microsoft.com/office/drawing/2014/main" id="{F89821B3-0100-0FAF-EE43-5E65F89AB44B}"/>
              </a:ext>
            </a:extLst>
          </p:cNvPr>
          <p:cNvSpPr>
            <a:spLocks noGrp="1"/>
          </p:cNvSpPr>
          <p:nvPr>
            <p:ph type="ftr" sz="quarter" idx="10"/>
          </p:nvPr>
        </p:nvSpPr>
        <p:spPr/>
        <p:txBody>
          <a:bodyPr/>
          <a:lstStyle/>
          <a:p>
            <a:r>
              <a:rPr lang="en-US" dirty="0"/>
              <a:t>PLEASE REFER TO CONTENT DISCLOSURES AT THE END OF THIS PRESENTATION.</a:t>
            </a:r>
          </a:p>
        </p:txBody>
      </p:sp>
      <p:sp>
        <p:nvSpPr>
          <p:cNvPr id="9" name="Slide Number Placeholder 8">
            <a:extLst>
              <a:ext uri="{FF2B5EF4-FFF2-40B4-BE49-F238E27FC236}">
                <a16:creationId xmlns:a16="http://schemas.microsoft.com/office/drawing/2014/main" id="{1720AA2A-1502-C0D7-5A1F-E49A08C299E8}"/>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10" name="Text Placeholder 9">
            <a:extLst>
              <a:ext uri="{FF2B5EF4-FFF2-40B4-BE49-F238E27FC236}">
                <a16:creationId xmlns:a16="http://schemas.microsoft.com/office/drawing/2014/main" id="{7ED58872-F843-C518-456C-0D9727AD66B6}"/>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Tree>
    <p:extLst>
      <p:ext uri="{BB962C8B-B14F-4D97-AF65-F5344CB8AC3E}">
        <p14:creationId xmlns:p14="http://schemas.microsoft.com/office/powerpoint/2010/main" val="322148766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Disclosures">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9167456-9374-FA2D-4DA5-D8BB267F464C}"/>
              </a:ext>
            </a:extLst>
          </p:cNvPr>
          <p:cNvSpPr/>
          <p:nvPr userDrawn="1"/>
        </p:nvSpPr>
        <p:spPr>
          <a:xfrm>
            <a:off x="0" y="3150920"/>
            <a:ext cx="12192000" cy="3707080"/>
          </a:xfrm>
          <a:prstGeom prst="rect">
            <a:avLst/>
          </a:prstGeom>
          <a:gradFill flip="none" rotWithShape="1">
            <a:gsLst>
              <a:gs pos="34000">
                <a:schemeClr val="tx1"/>
              </a:gs>
              <a:gs pos="100000">
                <a:schemeClr val="tx1">
                  <a:alpha val="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Slide Number Placeholder 3">
            <a:extLst>
              <a:ext uri="{FF2B5EF4-FFF2-40B4-BE49-F238E27FC236}">
                <a16:creationId xmlns:a16="http://schemas.microsoft.com/office/drawing/2014/main" id="{2589A6EA-DC3C-B66C-3B69-F4A4CBFB85FB}"/>
              </a:ext>
            </a:extLst>
          </p:cNvPr>
          <p:cNvSpPr>
            <a:spLocks noGrp="1"/>
          </p:cNvSpPr>
          <p:nvPr>
            <p:ph type="sldNum" sz="quarter" idx="11"/>
          </p:nvPr>
        </p:nvSpPr>
        <p:spPr/>
        <p:txBody>
          <a:bodyPr/>
          <a:lstStyle>
            <a:lvl1pPr>
              <a:defRPr>
                <a:solidFill>
                  <a:schemeClr val="bg1"/>
                </a:solidFill>
              </a:defRPr>
            </a:lvl1pPr>
          </a:lstStyle>
          <a:p>
            <a:fld id="{AB0A2F5B-9D58-954B-BE2D-971097BC211C}" type="slidenum">
              <a:rPr lang="en-US" smtClean="0"/>
              <a:pPr/>
              <a:t>‹#›</a:t>
            </a:fld>
            <a:endParaRPr lang="en-US" dirty="0"/>
          </a:p>
        </p:txBody>
      </p:sp>
      <p:sp>
        <p:nvSpPr>
          <p:cNvPr id="7" name="Text Placeholder 6">
            <a:extLst>
              <a:ext uri="{FF2B5EF4-FFF2-40B4-BE49-F238E27FC236}">
                <a16:creationId xmlns:a16="http://schemas.microsoft.com/office/drawing/2014/main" id="{86A811D8-9DAC-89C0-1CDC-DA6278E4B789}"/>
              </a:ext>
            </a:extLst>
          </p:cNvPr>
          <p:cNvSpPr>
            <a:spLocks noGrp="1"/>
          </p:cNvSpPr>
          <p:nvPr>
            <p:ph type="body" sz="quarter" idx="12" hasCustomPrompt="1"/>
          </p:nvPr>
        </p:nvSpPr>
        <p:spPr>
          <a:xfrm>
            <a:off x="664638" y="2878667"/>
            <a:ext cx="10963871" cy="3073400"/>
          </a:xfrm>
        </p:spPr>
        <p:txBody>
          <a:bodyPr anchor="b">
            <a:noAutofit/>
          </a:bodyPr>
          <a:lstStyle>
            <a:lvl1pPr marL="0" indent="0" algn="just">
              <a:lnSpc>
                <a:spcPct val="100000"/>
              </a:lnSpc>
              <a:buNone/>
              <a:defRPr sz="1050" b="1" i="0" cap="none" baseline="0">
                <a:solidFill>
                  <a:schemeClr val="bg1"/>
                </a:solidFill>
                <a:latin typeface="Aptos" panose="020B0004020202020204" pitchFamily="34" charset="0"/>
              </a:defRPr>
            </a:lvl1pPr>
            <a:lvl2pPr marL="9525" indent="0" algn="just">
              <a:buNone/>
              <a:tabLst/>
              <a:defRPr sz="900" b="0" i="0">
                <a:solidFill>
                  <a:schemeClr val="bg1"/>
                </a:solidFill>
                <a:latin typeface="Aptos Light" panose="020B0004020202020204" pitchFamily="34" charset="0"/>
              </a:defRPr>
            </a:lvl2pPr>
            <a:lvl3pPr>
              <a:defRPr b="0" i="0">
                <a:latin typeface="Aptos" panose="020B0004020202020204" pitchFamily="34" charset="0"/>
              </a:defRPr>
            </a:lvl3pPr>
            <a:lvl4pPr>
              <a:defRPr b="0" i="0">
                <a:latin typeface="Aptos" panose="020B0004020202020204" pitchFamily="34" charset="0"/>
              </a:defRPr>
            </a:lvl4pPr>
            <a:lvl5pPr>
              <a:defRPr b="0" i="0">
                <a:latin typeface="Aptos" panose="020B0004020202020204" pitchFamily="34" charset="0"/>
              </a:defRPr>
            </a:lvl5pPr>
          </a:lstStyle>
          <a:p>
            <a:pPr lvl="0"/>
            <a:r>
              <a:rPr lang="en-US" dirty="0"/>
              <a:t>Disclosures Slide</a:t>
            </a:r>
          </a:p>
          <a:p>
            <a:pPr lvl="1"/>
            <a:r>
              <a:rPr lang="en-US" dirty="0"/>
              <a:t>Level 2</a:t>
            </a:r>
          </a:p>
        </p:txBody>
      </p:sp>
      <p:pic>
        <p:nvPicPr>
          <p:cNvPr id="6" name="Graphic 5">
            <a:extLst>
              <a:ext uri="{FF2B5EF4-FFF2-40B4-BE49-F238E27FC236}">
                <a16:creationId xmlns:a16="http://schemas.microsoft.com/office/drawing/2014/main" id="{BF1BED26-C7BF-7BC5-5B8A-3643BEEA931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60821" y="669987"/>
            <a:ext cx="1396183" cy="220765"/>
          </a:xfrm>
          <a:prstGeom prst="rect">
            <a:avLst/>
          </a:prstGeom>
        </p:spPr>
      </p:pic>
    </p:spTree>
    <p:extLst>
      <p:ext uri="{BB962C8B-B14F-4D97-AF65-F5344CB8AC3E}">
        <p14:creationId xmlns:p14="http://schemas.microsoft.com/office/powerpoint/2010/main" val="2820745685"/>
      </p:ext>
    </p:extLst>
  </p:cSld>
  <p:clrMapOvr>
    <a:masterClrMapping/>
  </p:clrMapOvr>
  <p:extLst>
    <p:ext uri="{DCECCB84-F9BA-43D5-87BE-67443E8EF086}">
      <p15:sldGuideLst xmlns:p15="http://schemas.microsoft.com/office/powerpoint/2012/main">
        <p15:guide id="1" orient="horz" pos="2160">
          <p15:clr>
            <a:srgbClr val="FBAE40"/>
          </p15:clr>
        </p15:guide>
        <p15:guide id="2" pos="40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FEFA14F-7621-0222-C483-6410811F4640}"/>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25000"/>
                    </a14:imgEffect>
                  </a14:imgLayer>
                </a14:imgProps>
              </a:ext>
              <a:ext uri="{28A0092B-C50C-407E-A947-70E740481C1C}">
                <a14:useLocalDpi xmlns:a14="http://schemas.microsoft.com/office/drawing/2010/main"/>
              </a:ext>
            </a:extLst>
          </a:blip>
          <a:srcRect/>
          <a:stretch/>
        </p:blipFill>
        <p:spPr>
          <a:xfrm>
            <a:off x="0" y="5200656"/>
            <a:ext cx="12192000" cy="1657344"/>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dirty="0"/>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67F8F865-F5FE-81C7-1262-587B3ACF7ED5}"/>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3" name="Content Placeholder 2">
            <a:extLst>
              <a:ext uri="{FF2B5EF4-FFF2-40B4-BE49-F238E27FC236}">
                <a16:creationId xmlns:a16="http://schemas.microsoft.com/office/drawing/2014/main" id="{245F4D6B-134F-BC81-D074-6620400B20DB}"/>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5" name="Graphic 4">
            <a:extLst>
              <a:ext uri="{FF2B5EF4-FFF2-40B4-BE49-F238E27FC236}">
                <a16:creationId xmlns:a16="http://schemas.microsoft.com/office/drawing/2014/main" id="{E16BEAC0-4C57-0326-A3C9-4830B6B188C3}"/>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153878640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7" name="Picture 6" descr="A group of pyramids on a concrete surface&#10;&#10;Description automatically generated">
            <a:extLst>
              <a:ext uri="{FF2B5EF4-FFF2-40B4-BE49-F238E27FC236}">
                <a16:creationId xmlns:a16="http://schemas.microsoft.com/office/drawing/2014/main" id="{5A20A5D6-56E0-8938-E547-6D6F0774BDCB}"/>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flipH="1">
            <a:off x="0" y="0"/>
            <a:ext cx="12192000" cy="6858000"/>
          </a:xfrm>
          <a:prstGeom prst="rect">
            <a:avLst/>
          </a:prstGeom>
        </p:spPr>
      </p:pic>
      <p:sp>
        <p:nvSpPr>
          <p:cNvPr id="8" name="Rectangle 7">
            <a:extLst>
              <a:ext uri="{FF2B5EF4-FFF2-40B4-BE49-F238E27FC236}">
                <a16:creationId xmlns:a16="http://schemas.microsoft.com/office/drawing/2014/main" id="{98A3AD56-7E41-4CE0-A1F2-8C1C004F2A12}"/>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tx1">
              <a:alpha val="1904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
            <a:extLst>
              <a:ext uri="{FF2B5EF4-FFF2-40B4-BE49-F238E27FC236}">
                <a16:creationId xmlns:a16="http://schemas.microsoft.com/office/drawing/2014/main" id="{36358B17-D0B9-CCBB-FD45-211806E45496}"/>
              </a:ext>
            </a:extLst>
          </p:cNvPr>
          <p:cNvSpPr txBox="1">
            <a:spLocks noGrp="1" noRot="1" noMove="1" noResize="1" noEditPoints="1" noAdjustHandles="1" noChangeArrowheads="1" noChangeShapeType="1"/>
          </p:cNvSpPr>
          <p:nvPr userDrawn="1"/>
        </p:nvSpPr>
        <p:spPr>
          <a:xfrm>
            <a:off x="658201" y="663467"/>
            <a:ext cx="10903159" cy="378110"/>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a:lstStyle>
          <a:p>
            <a:r>
              <a:rPr lang="en-US">
                <a:solidFill>
                  <a:schemeClr val="bg1"/>
                </a:solidFill>
              </a:rPr>
              <a:t>Corient At-a-Glance</a:t>
            </a:r>
          </a:p>
        </p:txBody>
      </p:sp>
      <p:sp>
        <p:nvSpPr>
          <p:cNvPr id="18" name="Content Placeholder 2">
            <a:extLst>
              <a:ext uri="{FF2B5EF4-FFF2-40B4-BE49-F238E27FC236}">
                <a16:creationId xmlns:a16="http://schemas.microsoft.com/office/drawing/2014/main" id="{34552EC0-1788-8992-3D41-C8F2E4697AEE}"/>
              </a:ext>
            </a:extLst>
          </p:cNvPr>
          <p:cNvSpPr txBox="1">
            <a:spLocks noGrp="1" noRot="1" noMove="1" noResize="1" noEditPoints="1" noAdjustHandles="1" noChangeArrowheads="1" noChangeShapeType="1"/>
          </p:cNvSpPr>
          <p:nvPr userDrawn="1"/>
        </p:nvSpPr>
        <p:spPr>
          <a:xfrm>
            <a:off x="699681" y="2351571"/>
            <a:ext cx="10861675" cy="3810000"/>
          </a:xfrm>
          <a:prstGeom prst="rect">
            <a:avLst/>
          </a:prstGeom>
        </p:spPr>
        <p:txBody>
          <a:bodyPr vert="horz" lIns="91440" tIns="91440" rIns="91440" bIns="91440" rtlCol="0" anchor="ctr" anchorCtr="0">
            <a:noAutofit/>
          </a:bodyPr>
          <a:lst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517525" indent="-117475"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15570" indent="-115570">
              <a:lnSpc>
                <a:spcPct val="120000"/>
              </a:lnSpc>
            </a:pPr>
            <a:r>
              <a:rPr lang="en-US" sz="1600">
                <a:solidFill>
                  <a:schemeClr val="bg1"/>
                </a:solidFill>
                <a:latin typeface="Georgia Pro" panose="02040502050405020303" pitchFamily="18" charset="0"/>
              </a:rPr>
              <a:t>Fee-only fiduciaries operating under the highest standard of client care</a:t>
            </a:r>
            <a:endParaRPr lang="en-US">
              <a:latin typeface="Georgia Pro" panose="02040502050405020303" pitchFamily="18" charset="0"/>
            </a:endParaRPr>
          </a:p>
          <a:p>
            <a:pPr marL="115570" indent="-115570">
              <a:lnSpc>
                <a:spcPct val="120000"/>
              </a:lnSpc>
            </a:pPr>
            <a:r>
              <a:rPr lang="en-US" sz="1600">
                <a:solidFill>
                  <a:schemeClr val="bg1"/>
                </a:solidFill>
                <a:latin typeface="Georgia Pro" panose="02040502050405020303" pitchFamily="18" charset="0"/>
              </a:rPr>
              <a:t>Focused on servicing ultra-high and high-net-worth clients</a:t>
            </a:r>
          </a:p>
          <a:p>
            <a:pPr marL="115570" indent="-115570">
              <a:lnSpc>
                <a:spcPct val="120000"/>
              </a:lnSpc>
            </a:pPr>
            <a:r>
              <a:rPr lang="en-US" sz="1600">
                <a:solidFill>
                  <a:schemeClr val="bg1"/>
                </a:solidFill>
                <a:latin typeface="Georgia Pro" panose="02040502050405020303" pitchFamily="18" charset="0"/>
              </a:rPr>
              <a:t>A private partnership with over 260 equity partners and 1,300+ total colleagues </a:t>
            </a:r>
          </a:p>
          <a:p>
            <a:pPr marL="115570" indent="-115570">
              <a:lnSpc>
                <a:spcPct val="120000"/>
              </a:lnSpc>
            </a:pPr>
            <a:r>
              <a:rPr lang="en-US" sz="1600">
                <a:solidFill>
                  <a:schemeClr val="bg1"/>
                </a:solidFill>
                <a:latin typeface="Georgia Pro"/>
              </a:rPr>
              <a:t>A national Registered Investment Advisor (RIA) with $190 billion</a:t>
            </a:r>
            <a:r>
              <a:rPr lang="en-US" sz="1600" baseline="30000">
                <a:solidFill>
                  <a:schemeClr val="bg1"/>
                </a:solidFill>
                <a:latin typeface="Aptos Light"/>
              </a:rPr>
              <a:t>*</a:t>
            </a:r>
            <a:r>
              <a:rPr lang="en-US" sz="1600">
                <a:solidFill>
                  <a:schemeClr val="bg1"/>
                </a:solidFill>
                <a:latin typeface="Georgia Pro"/>
              </a:rPr>
              <a:t> in client assets</a:t>
            </a:r>
            <a:endParaRPr lang="en-US" sz="1600" strike="sngStrike" dirty="0">
              <a:solidFill>
                <a:schemeClr val="bg1"/>
              </a:solidFill>
              <a:latin typeface="Georgia Pro"/>
            </a:endParaRPr>
          </a:p>
        </p:txBody>
      </p:sp>
      <p:sp>
        <p:nvSpPr>
          <p:cNvPr id="19" name="Text Placeholder 5">
            <a:extLst>
              <a:ext uri="{FF2B5EF4-FFF2-40B4-BE49-F238E27FC236}">
                <a16:creationId xmlns:a16="http://schemas.microsoft.com/office/drawing/2014/main" id="{560BC815-6E5A-7AFB-6DA3-2BCD9C0C9528}"/>
              </a:ext>
            </a:extLst>
          </p:cNvPr>
          <p:cNvSpPr txBox="1">
            <a:spLocks noGrp="1" noRot="1" noMove="1" noResize="1" noEditPoints="1" noAdjustHandles="1" noChangeArrowheads="1" noChangeShapeType="1"/>
          </p:cNvSpPr>
          <p:nvPr userDrawn="1"/>
        </p:nvSpPr>
        <p:spPr>
          <a:xfrm>
            <a:off x="669520" y="5940478"/>
            <a:ext cx="9592741" cy="228600"/>
          </a:xfrm>
          <a:prstGeom prst="rect">
            <a:avLst/>
          </a:prstGeom>
        </p:spPr>
        <p:txBody>
          <a:bodyPr vert="horz" lIns="91440" tIns="45720" rIns="91440" bIns="45720" rtlCol="0" anchor="b">
            <a:noAutofit/>
          </a:bodyPr>
          <a:lstStyle>
            <a:lvl1pPr marL="0" indent="0" algn="l" defTabSz="685800" rtl="0" eaLnBrk="1" latinLnBrk="0" hangingPunct="1">
              <a:lnSpc>
                <a:spcPct val="90000"/>
              </a:lnSpc>
              <a:spcBef>
                <a:spcPts val="750"/>
              </a:spcBef>
              <a:buFont typeface="Wingdings" pitchFamily="2" charset="2"/>
              <a:buNone/>
              <a:tabLst/>
              <a:defRPr lang="en-US" sz="800" b="0" i="0" kern="1200" smtClean="0">
                <a:solidFill>
                  <a:schemeClr val="tx1"/>
                </a:solidFill>
                <a:latin typeface="Aptos" panose="020B0004020202020204" pitchFamily="34" charset="0"/>
                <a:ea typeface="+mn-ea"/>
                <a:cs typeface="Arial" panose="020B0604020202020204" pitchFamily="34" charset="0"/>
              </a:defRPr>
            </a:lvl1pPr>
            <a:lvl2pPr marL="177403" indent="0" algn="l" defTabSz="685800" rtl="0" eaLnBrk="1" latinLnBrk="0" hangingPunct="1">
              <a:lnSpc>
                <a:spcPct val="90000"/>
              </a:lnSpc>
              <a:spcBef>
                <a:spcPts val="375"/>
              </a:spcBef>
              <a:buFont typeface="Wingdings" pitchFamily="2" charset="2"/>
              <a:buNone/>
              <a:tabLst/>
              <a:defRPr lang="en-US" sz="1350" kern="1200" smtClean="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lang="en-US" sz="1350" kern="1200" smtClean="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lang="en-US" sz="1350" kern="1200" smtClean="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lang="en-US"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solidFill>
                  <a:schemeClr val="bg1"/>
                </a:solidFill>
                <a:latin typeface="Aptos Light" panose="020B0004020202020204" pitchFamily="34" charset="0"/>
              </a:rPr>
              <a:t>All data as of  March 31, 2025. *Client assets reflect the aggregate assets of Corient Holdings Inc. (“Holdings”), Corient Private Wealth LLC’s upstream US holding company.  Client assets include all of the assets in which Holdings has a majority or minority investment. Certain assets are not considered Regulatory Assets Under Management, as defined by the SEC and reported in Corient Private Wealth LLC’s Form ADV.</a:t>
            </a:r>
            <a:endParaRPr lang="en-US" dirty="0">
              <a:solidFill>
                <a:srgbClr val="FF0000"/>
              </a:solidFill>
              <a:latin typeface="Aptos Light" panose="020B0004020202020204" pitchFamily="34" charset="0"/>
            </a:endParaRPr>
          </a:p>
        </p:txBody>
      </p:sp>
      <p:sp>
        <p:nvSpPr>
          <p:cNvPr id="20" name="Text Placeholder 6">
            <a:extLst>
              <a:ext uri="{FF2B5EF4-FFF2-40B4-BE49-F238E27FC236}">
                <a16:creationId xmlns:a16="http://schemas.microsoft.com/office/drawing/2014/main" id="{E8B661EA-09E9-C13A-DDDE-6F11895F8511}"/>
              </a:ext>
            </a:extLst>
          </p:cNvPr>
          <p:cNvSpPr txBox="1">
            <a:spLocks noGrp="1" noRot="1" noMove="1" noResize="1" noEditPoints="1" noAdjustHandles="1" noChangeArrowheads="1" noChangeShapeType="1"/>
          </p:cNvSpPr>
          <p:nvPr userDrawn="1"/>
        </p:nvSpPr>
        <p:spPr>
          <a:xfrm>
            <a:off x="699681" y="2930719"/>
            <a:ext cx="10928350" cy="371127"/>
          </a:xfrm>
          <a:prstGeom prst="rect">
            <a:avLst/>
          </a:prstGeom>
        </p:spPr>
        <p:txBody>
          <a:bodyPr vert="horz" lIns="91440" tIns="45720" rIns="91440" bIns="45720" rtlCol="0" anchor="t">
            <a:spAutoFit/>
          </a:bodyPr>
          <a:lstStyle>
            <a:lvl1pPr marL="0" indent="0" algn="l" defTabSz="685800" rtl="0" eaLnBrk="1" latinLnBrk="0" hangingPunct="1">
              <a:lnSpc>
                <a:spcPct val="90000"/>
              </a:lnSpc>
              <a:spcBef>
                <a:spcPts val="750"/>
              </a:spcBef>
              <a:buFont typeface="Arial" panose="020B0604020202020204" pitchFamily="34" charset="0"/>
              <a:buNone/>
              <a:tabLst/>
              <a:defRPr sz="1600" b="0" i="0" kern="1200">
                <a:solidFill>
                  <a:schemeClr val="tx1"/>
                </a:solidFill>
                <a:latin typeface="Aptos Light" panose="020B0004020202020204" pitchFamily="34" charset="0"/>
                <a:ea typeface="+mn-ea"/>
                <a:cs typeface="+mn-cs"/>
              </a:defRPr>
            </a:lvl1pPr>
            <a:lvl2pPr marL="183357" indent="0" algn="l" defTabSz="685800" rtl="0" eaLnBrk="1" latinLnBrk="0" hangingPunct="1">
              <a:lnSpc>
                <a:spcPct val="90000"/>
              </a:lnSpc>
              <a:spcBef>
                <a:spcPts val="375"/>
              </a:spcBef>
              <a:buFont typeface="Wingdings" pitchFamily="2" charset="2"/>
              <a:buNone/>
              <a:tabLst/>
              <a:defRPr sz="1200" b="1" kern="1200">
                <a:solidFill>
                  <a:schemeClr val="tx1"/>
                </a:solidFill>
                <a:latin typeface="+mn-lt"/>
                <a:ea typeface="+mn-ea"/>
                <a:cs typeface="+mn-cs"/>
              </a:defRPr>
            </a:lvl2pPr>
            <a:lvl3pPr marL="340519" indent="0" algn="l" defTabSz="685800" rtl="0" eaLnBrk="1" latinLnBrk="0" hangingPunct="1">
              <a:lnSpc>
                <a:spcPct val="90000"/>
              </a:lnSpc>
              <a:spcBef>
                <a:spcPts val="375"/>
              </a:spcBef>
              <a:buFont typeface="Wingdings" pitchFamily="2" charset="2"/>
              <a:buNone/>
              <a:tabLst/>
              <a:defRPr sz="1100" b="1" kern="1200">
                <a:solidFill>
                  <a:schemeClr val="tx1"/>
                </a:solidFill>
                <a:latin typeface="+mn-lt"/>
                <a:ea typeface="+mn-ea"/>
                <a:cs typeface="+mn-cs"/>
              </a:defRPr>
            </a:lvl3pPr>
            <a:lvl4pPr marL="515541" indent="0" algn="l" defTabSz="685800" rtl="0" eaLnBrk="1" latinLnBrk="0" hangingPunct="1">
              <a:lnSpc>
                <a:spcPct val="90000"/>
              </a:lnSpc>
              <a:spcBef>
                <a:spcPts val="375"/>
              </a:spcBef>
              <a:buFont typeface="Wingdings" pitchFamily="2" charset="2"/>
              <a:buNone/>
              <a:tabLst/>
              <a:defRPr sz="1050" b="1" kern="1200">
                <a:solidFill>
                  <a:schemeClr val="tx1"/>
                </a:solidFill>
                <a:latin typeface="+mn-lt"/>
                <a:ea typeface="+mn-ea"/>
                <a:cs typeface="+mn-cs"/>
              </a:defRPr>
            </a:lvl4pPr>
            <a:lvl5pPr marL="689372" indent="0" algn="l" defTabSz="685800" rtl="0" eaLnBrk="1" latinLnBrk="0" hangingPunct="1">
              <a:lnSpc>
                <a:spcPct val="90000"/>
              </a:lnSpc>
              <a:spcBef>
                <a:spcPts val="375"/>
              </a:spcBef>
              <a:buFont typeface="Wingdings" pitchFamily="2" charset="2"/>
              <a:buNone/>
              <a:tabLst/>
              <a:defRPr sz="1000" b="1"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000">
                <a:solidFill>
                  <a:schemeClr val="bg1"/>
                </a:solidFill>
                <a:latin typeface="Georgia Pro" panose="02040502050405020303" pitchFamily="18" charset="0"/>
              </a:rPr>
              <a:t>We Are:</a:t>
            </a:r>
          </a:p>
        </p:txBody>
      </p:sp>
      <p:sp>
        <p:nvSpPr>
          <p:cNvPr id="9" name="Footer Placeholder 3">
            <a:extLst>
              <a:ext uri="{FF2B5EF4-FFF2-40B4-BE49-F238E27FC236}">
                <a16:creationId xmlns:a16="http://schemas.microsoft.com/office/drawing/2014/main" id="{CF50F778-D721-5645-BF6B-A3E3FEEED4A4}"/>
              </a:ext>
            </a:extLst>
          </p:cNvPr>
          <p:cNvSpPr>
            <a:spLocks noGrp="1"/>
          </p:cNvSpPr>
          <p:nvPr>
            <p:ph type="ftr" sz="quarter" idx="10"/>
          </p:nvPr>
        </p:nvSpPr>
        <p:spPr>
          <a:xfrm>
            <a:off x="1134083" y="6330520"/>
            <a:ext cx="4632960" cy="219456"/>
          </a:xfrm>
        </p:spPr>
        <p:txBody>
          <a:bodyPr/>
          <a:lstStyle/>
          <a:p>
            <a:r>
              <a:rPr lang="en-US" dirty="0">
                <a:solidFill>
                  <a:schemeClr val="bg1"/>
                </a:solidFill>
              </a:rPr>
              <a:t>PLEASE REFER TO CONTENT DISCLOSURES AT THE END OF THIS PRESENTATION.</a:t>
            </a:r>
          </a:p>
        </p:txBody>
      </p:sp>
      <p:sp>
        <p:nvSpPr>
          <p:cNvPr id="10" name="Slide Number Placeholder 4">
            <a:extLst>
              <a:ext uri="{FF2B5EF4-FFF2-40B4-BE49-F238E27FC236}">
                <a16:creationId xmlns:a16="http://schemas.microsoft.com/office/drawing/2014/main" id="{D0DC8E6C-7519-08FC-0E9C-034007128B43}"/>
              </a:ext>
            </a:extLst>
          </p:cNvPr>
          <p:cNvSpPr>
            <a:spLocks noGrp="1"/>
          </p:cNvSpPr>
          <p:nvPr>
            <p:ph type="sldNum" sz="quarter" idx="11"/>
          </p:nvPr>
        </p:nvSpPr>
        <p:spPr>
          <a:xfrm>
            <a:off x="665136" y="6330520"/>
            <a:ext cx="468949" cy="219456"/>
          </a:xfrm>
        </p:spPr>
        <p:txBody>
          <a:bodyPr/>
          <a:lstStyle/>
          <a:p>
            <a:fld id="{AB0A2F5B-9D58-954B-BE2D-971097BC211C}"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18281814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5BA537C-CC1B-7137-2CCA-FE2CD464431B}"/>
              </a:ext>
            </a:extLst>
          </p:cNvPr>
          <p:cNvSpPr>
            <a:spLocks noGrp="1" noRot="1" noMove="1" noResize="1" noEditPoints="1" noAdjustHandles="1" noChangeArrowheads="1" noChangeShapeType="1"/>
          </p:cNvSpPr>
          <p:nvPr userDrawn="1"/>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B80A99E9-62F3-85BD-075B-BC26DF1D02E0}"/>
              </a:ext>
            </a:extLst>
          </p:cNvPr>
          <p:cNvSpPr>
            <a:spLocks noGrp="1"/>
          </p:cNvSpPr>
          <p:nvPr>
            <p:ph type="ftr" sz="quarter" idx="10"/>
          </p:nvPr>
        </p:nvSpPr>
        <p:spPr/>
        <p:txBody>
          <a:bodyPr/>
          <a:lstStyle/>
          <a:p>
            <a:r>
              <a:rPr lang="en-US"/>
              <a:t>PLEASE REFER TO CONTENT DISCLOSURES AT THE END OF THIS PRESENTATION.</a:t>
            </a:r>
          </a:p>
        </p:txBody>
      </p:sp>
      <p:sp>
        <p:nvSpPr>
          <p:cNvPr id="6" name="Slide Number Placeholder 5">
            <a:extLst>
              <a:ext uri="{FF2B5EF4-FFF2-40B4-BE49-F238E27FC236}">
                <a16:creationId xmlns:a16="http://schemas.microsoft.com/office/drawing/2014/main" id="{30F80D62-2F40-8F41-97AD-1EAED1C4673F}"/>
              </a:ext>
            </a:extLst>
          </p:cNvPr>
          <p:cNvSpPr>
            <a:spLocks noGrp="1"/>
          </p:cNvSpPr>
          <p:nvPr>
            <p:ph type="sldNum" sz="quarter" idx="11"/>
          </p:nvPr>
        </p:nvSpPr>
        <p:spPr/>
        <p:txBody>
          <a:bodyPr/>
          <a:lstStyle/>
          <a:p>
            <a:fld id="{AB0A2F5B-9D58-954B-BE2D-971097BC211C}" type="slidenum">
              <a:rPr lang="en-US" smtClean="0"/>
              <a:pPr/>
              <a:t>‹#›</a:t>
            </a:fld>
            <a:endParaRPr lang="en-US"/>
          </a:p>
        </p:txBody>
      </p:sp>
      <p:sp>
        <p:nvSpPr>
          <p:cNvPr id="3" name="Oval 2">
            <a:extLst>
              <a:ext uri="{FF2B5EF4-FFF2-40B4-BE49-F238E27FC236}">
                <a16:creationId xmlns:a16="http://schemas.microsoft.com/office/drawing/2014/main" id="{F9392355-951D-C43B-4C53-B5EB4376985D}"/>
              </a:ext>
            </a:extLst>
          </p:cNvPr>
          <p:cNvSpPr>
            <a:spLocks noGrp="1" noRot="1" noMove="1" noResize="1" noEditPoints="1" noAdjustHandles="1" noChangeArrowheads="1" noChangeShapeType="1"/>
          </p:cNvSpPr>
          <p:nvPr userDrawn="1"/>
        </p:nvSpPr>
        <p:spPr>
          <a:xfrm>
            <a:off x="7479114" y="2733443"/>
            <a:ext cx="3135842" cy="3204727"/>
          </a:xfrm>
          <a:prstGeom prst="ellipse">
            <a:avLst/>
          </a:prstGeom>
          <a:blipFill>
            <a:blip r:embed="rId2"/>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EEE1106E-9FA4-9502-1981-02044885B6C3}"/>
              </a:ext>
            </a:extLst>
          </p:cNvPr>
          <p:cNvSpPr>
            <a:spLocks noGrp="1" noRot="1" noMove="1" noResize="1" noEditPoints="1" noAdjustHandles="1" noChangeArrowheads="1" noChangeShapeType="1"/>
          </p:cNvSpPr>
          <p:nvPr userDrawn="1"/>
        </p:nvSpPr>
        <p:spPr>
          <a:xfrm>
            <a:off x="7483608" y="2728712"/>
            <a:ext cx="3135842" cy="3204727"/>
          </a:xfrm>
          <a:prstGeom prst="ellipse">
            <a:avLst/>
          </a:prstGeom>
          <a:solidFill>
            <a:schemeClr val="accent1">
              <a:alpha val="30379"/>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8636130D-F1FD-45EA-D975-3433123001FB}"/>
              </a:ext>
            </a:extLst>
          </p:cNvPr>
          <p:cNvSpPr>
            <a:spLocks noGrp="1" noRot="1" noMove="1" noResize="1" noEditPoints="1" noAdjustHandles="1" noChangeArrowheads="1" noChangeShapeType="1"/>
          </p:cNvSpPr>
          <p:nvPr userDrawn="1"/>
        </p:nvSpPr>
        <p:spPr>
          <a:xfrm>
            <a:off x="8143882" y="681205"/>
            <a:ext cx="3008376" cy="3008376"/>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0BEFC907-CCC8-F988-D4B3-F775A70A9A1C}"/>
              </a:ext>
            </a:extLst>
          </p:cNvPr>
          <p:cNvSpPr>
            <a:spLocks noGrp="1" noRot="1" noMove="1" noResize="1" noEditPoints="1" noAdjustHandles="1" noChangeArrowheads="1" noChangeShapeType="1"/>
          </p:cNvSpPr>
          <p:nvPr userDrawn="1"/>
        </p:nvSpPr>
        <p:spPr>
          <a:xfrm>
            <a:off x="5989758" y="1284794"/>
            <a:ext cx="3006753" cy="3006753"/>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480665F1-634B-A413-BB27-27F68F614943}"/>
              </a:ext>
            </a:extLst>
          </p:cNvPr>
          <p:cNvSpPr>
            <a:spLocks noGrp="1" noRot="1" noMove="1" noResize="1" noEditPoints="1" noAdjustHandles="1" noChangeArrowheads="1" noChangeShapeType="1"/>
          </p:cNvSpPr>
          <p:nvPr userDrawn="1"/>
        </p:nvSpPr>
        <p:spPr>
          <a:xfrm>
            <a:off x="5989758" y="1284794"/>
            <a:ext cx="3006753" cy="3006753"/>
          </a:xfrm>
          <a:prstGeom prst="ellipse">
            <a:avLst/>
          </a:prstGeom>
          <a:solidFill>
            <a:schemeClr val="tx1">
              <a:alpha val="2016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4">
            <a:extLst>
              <a:ext uri="{FF2B5EF4-FFF2-40B4-BE49-F238E27FC236}">
                <a16:creationId xmlns:a16="http://schemas.microsoft.com/office/drawing/2014/main" id="{59D5462B-6B04-6232-8BE3-081FBC28DE5C}"/>
              </a:ext>
            </a:extLst>
          </p:cNvPr>
          <p:cNvSpPr txBox="1">
            <a:spLocks noGrp="1" noRot="1" noMove="1" noResize="1" noEditPoints="1" noAdjustHandles="1" noChangeArrowheads="1" noChangeShapeType="1"/>
          </p:cNvSpPr>
          <p:nvPr userDrawn="1"/>
        </p:nvSpPr>
        <p:spPr>
          <a:xfrm>
            <a:off x="664068" y="3055444"/>
            <a:ext cx="3845952" cy="727529"/>
          </a:xfrm>
          <a:prstGeom prst="rect">
            <a:avLst/>
          </a:prstGeom>
        </p:spPr>
        <p:txBody>
          <a:bodyPr/>
          <a:lst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Wingdings" pitchFamily="2" charset="2"/>
              <a:buNone/>
              <a:tabLst/>
              <a:defRPr/>
            </a:pPr>
            <a:r>
              <a:rPr kumimoji="0" lang="en-US" sz="1600" b="0" i="0" u="none" strike="noStrike" kern="1200" cap="none" spc="0" normalizeH="0" baseline="0" noProof="0">
                <a:ln>
                  <a:noFill/>
                </a:ln>
                <a:solidFill>
                  <a:schemeClr val="bg1"/>
                </a:solidFill>
                <a:effectLst/>
                <a:uLnTx/>
                <a:uFillTx/>
                <a:latin typeface="Aptos"/>
                <a:ea typeface="+mn-ea"/>
                <a:cs typeface="+mn-cs"/>
              </a:rPr>
              <a:t>You are at the center of everything we do – our comprehensive services are tailored to your distinct goals. </a:t>
            </a:r>
          </a:p>
        </p:txBody>
      </p:sp>
      <p:sp>
        <p:nvSpPr>
          <p:cNvPr id="23" name="Text Placeholder 6">
            <a:extLst>
              <a:ext uri="{FF2B5EF4-FFF2-40B4-BE49-F238E27FC236}">
                <a16:creationId xmlns:a16="http://schemas.microsoft.com/office/drawing/2014/main" id="{85AE73F0-0425-BB05-1DC2-DF3A1E57A073}"/>
              </a:ext>
            </a:extLst>
          </p:cNvPr>
          <p:cNvSpPr txBox="1">
            <a:spLocks noGrp="1" noRot="1" noMove="1" noResize="1" noEditPoints="1" noAdjustHandles="1" noChangeArrowheads="1" noChangeShapeType="1"/>
          </p:cNvSpPr>
          <p:nvPr userDrawn="1"/>
        </p:nvSpPr>
        <p:spPr>
          <a:xfrm>
            <a:off x="659305" y="2461719"/>
            <a:ext cx="6778625" cy="377825"/>
          </a:xfrm>
          <a:prstGeom prst="rect">
            <a:avLst/>
          </a:prstGeom>
        </p:spPr>
        <p:txBody>
          <a:bodyPr/>
          <a:lst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Wingdings" pitchFamily="2" charset="2"/>
              <a:buNone/>
              <a:tabLst/>
              <a:defRPr/>
            </a:pPr>
            <a:r>
              <a:rPr kumimoji="0" lang="en-US" sz="2800" b="0" i="0" u="none" strike="noStrike" kern="1200" cap="none" spc="0" normalizeH="0" baseline="0" noProof="0">
                <a:ln>
                  <a:noFill/>
                </a:ln>
                <a:solidFill>
                  <a:schemeClr val="bg1"/>
                </a:solidFill>
                <a:effectLst/>
                <a:uLnTx/>
                <a:uFillTx/>
                <a:latin typeface="Georgia"/>
                <a:ea typeface="+mn-ea"/>
                <a:cs typeface="+mn-cs"/>
              </a:rPr>
              <a:t>Our Offering </a:t>
            </a:r>
          </a:p>
        </p:txBody>
      </p:sp>
      <p:sp>
        <p:nvSpPr>
          <p:cNvPr id="24" name="Oval 23">
            <a:extLst>
              <a:ext uri="{FF2B5EF4-FFF2-40B4-BE49-F238E27FC236}">
                <a16:creationId xmlns:a16="http://schemas.microsoft.com/office/drawing/2014/main" id="{0088DF98-89AA-DE3C-74F5-53D0EC6FD466}"/>
              </a:ext>
            </a:extLst>
          </p:cNvPr>
          <p:cNvSpPr>
            <a:spLocks noGrp="1" noRot="1" noMove="1" noResize="1" noEditPoints="1" noAdjustHandles="1" noChangeArrowheads="1" noChangeShapeType="1"/>
          </p:cNvSpPr>
          <p:nvPr userDrawn="1"/>
        </p:nvSpPr>
        <p:spPr>
          <a:xfrm>
            <a:off x="8416181" y="2801618"/>
            <a:ext cx="994685" cy="99468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ptos"/>
                <a:ea typeface="+mn-ea"/>
                <a:cs typeface="+mn-cs"/>
              </a:rPr>
              <a:t>You</a:t>
            </a:r>
          </a:p>
        </p:txBody>
      </p:sp>
      <p:sp>
        <p:nvSpPr>
          <p:cNvPr id="25" name="Rectangle 24">
            <a:extLst>
              <a:ext uri="{FF2B5EF4-FFF2-40B4-BE49-F238E27FC236}">
                <a16:creationId xmlns:a16="http://schemas.microsoft.com/office/drawing/2014/main" id="{09EB6D10-EBD0-7994-645A-AEF360B54216}"/>
              </a:ext>
            </a:extLst>
          </p:cNvPr>
          <p:cNvSpPr>
            <a:spLocks noGrp="1" noRot="1" noMove="1" noResize="1" noEditPoints="1" noAdjustHandles="1" noChangeArrowheads="1" noChangeShapeType="1"/>
          </p:cNvSpPr>
          <p:nvPr userDrawn="1"/>
        </p:nvSpPr>
        <p:spPr>
          <a:xfrm>
            <a:off x="6193979" y="2315063"/>
            <a:ext cx="2594352" cy="914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ptos"/>
                <a:ea typeface="+mn-ea"/>
                <a:cs typeface="+mn-cs"/>
              </a:rPr>
              <a:t>Wealth Planning</a:t>
            </a:r>
          </a:p>
        </p:txBody>
      </p:sp>
      <p:sp>
        <p:nvSpPr>
          <p:cNvPr id="26" name="Rectangle 25">
            <a:extLst>
              <a:ext uri="{FF2B5EF4-FFF2-40B4-BE49-F238E27FC236}">
                <a16:creationId xmlns:a16="http://schemas.microsoft.com/office/drawing/2014/main" id="{B49EBAFD-A982-89E7-C275-1252DD3189B1}"/>
              </a:ext>
            </a:extLst>
          </p:cNvPr>
          <p:cNvSpPr>
            <a:spLocks noGrp="1" noRot="1" noMove="1" noResize="1" noEditPoints="1" noAdjustHandles="1" noChangeArrowheads="1" noChangeShapeType="1"/>
          </p:cNvSpPr>
          <p:nvPr userDrawn="1"/>
        </p:nvSpPr>
        <p:spPr>
          <a:xfrm>
            <a:off x="8556283" y="1607488"/>
            <a:ext cx="2594352" cy="914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ptos"/>
                <a:ea typeface="+mn-ea"/>
                <a:cs typeface="+mn-cs"/>
              </a:rPr>
              <a:t>Investments</a:t>
            </a:r>
          </a:p>
        </p:txBody>
      </p:sp>
      <p:sp>
        <p:nvSpPr>
          <p:cNvPr id="27" name="Rectangle 26">
            <a:extLst>
              <a:ext uri="{FF2B5EF4-FFF2-40B4-BE49-F238E27FC236}">
                <a16:creationId xmlns:a16="http://schemas.microsoft.com/office/drawing/2014/main" id="{E7EE775B-944A-E06D-50C5-96F3239810C5}"/>
              </a:ext>
            </a:extLst>
          </p:cNvPr>
          <p:cNvSpPr>
            <a:spLocks noGrp="1" noRot="1" noMove="1" noResize="1" noEditPoints="1" noAdjustHandles="1" noChangeArrowheads="1" noChangeShapeType="1"/>
          </p:cNvSpPr>
          <p:nvPr userDrawn="1"/>
        </p:nvSpPr>
        <p:spPr>
          <a:xfrm>
            <a:off x="8024097" y="4121309"/>
            <a:ext cx="2117875" cy="914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ptos"/>
                <a:ea typeface="+mn-ea"/>
                <a:cs typeface="+mn-cs"/>
              </a:rPr>
              <a:t>Family Office Services</a:t>
            </a:r>
          </a:p>
        </p:txBody>
      </p:sp>
      <p:pic>
        <p:nvPicPr>
          <p:cNvPr id="29" name="Graphic 28">
            <a:extLst>
              <a:ext uri="{FF2B5EF4-FFF2-40B4-BE49-F238E27FC236}">
                <a16:creationId xmlns:a16="http://schemas.microsoft.com/office/drawing/2014/main" id="{10BF5E1A-2E18-6052-AC07-0A24EB361AFF}"/>
              </a:ext>
            </a:extLst>
          </p:cNvPr>
          <p:cNvPicPr>
            <a:picLocks noGrp="1" noRot="1" noChangeAspect="1" noMove="1" noResize="1" noEditPoints="1" noAdjustHandles="1" noChangeArrowheads="1" noChangeShapeType="1" noCrop="1"/>
          </p:cNvPicPr>
          <p:nvPr userDrawn="1"/>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548110" y="6381837"/>
            <a:ext cx="1030123" cy="162883"/>
          </a:xfrm>
          <a:prstGeom prst="rect">
            <a:avLst/>
          </a:prstGeom>
        </p:spPr>
      </p:pic>
      <p:sp>
        <p:nvSpPr>
          <p:cNvPr id="30" name="TextBox 29">
            <a:extLst>
              <a:ext uri="{FF2B5EF4-FFF2-40B4-BE49-F238E27FC236}">
                <a16:creationId xmlns:a16="http://schemas.microsoft.com/office/drawing/2014/main" id="{E4429D85-C33C-9070-4BCD-5CC368A9BC54}"/>
              </a:ext>
            </a:extLst>
          </p:cNvPr>
          <p:cNvSpPr txBox="1">
            <a:spLocks noGrp="1" noRot="1" noMove="1" noResize="1" noEditPoints="1" noAdjustHandles="1" noChangeArrowheads="1" noChangeShapeType="1"/>
          </p:cNvSpPr>
          <p:nvPr userDrawn="1"/>
        </p:nvSpPr>
        <p:spPr>
          <a:xfrm>
            <a:off x="695385" y="5276621"/>
            <a:ext cx="4824845" cy="1077218"/>
          </a:xfrm>
          <a:prstGeom prst="rect">
            <a:avLst/>
          </a:prstGeom>
          <a:noFill/>
        </p:spPr>
        <p:txBody>
          <a:bodyPr wrap="square" rtlCol="0">
            <a:spAutoFit/>
          </a:bodyPr>
          <a:lstStyle/>
          <a:p>
            <a:r>
              <a:rPr lang="en-US" sz="800" dirty="0">
                <a:solidFill>
                  <a:schemeClr val="bg1"/>
                </a:solidFill>
                <a:latin typeface="Aptos Light" panose="020B0004020202020204" pitchFamily="34" charset="0"/>
              </a:rPr>
              <a:t>For illustrative purposes only. Family office services, such as bill pay services, personal CFO services and concierge services are provided by </a:t>
            </a:r>
            <a:r>
              <a:rPr lang="en-US" sz="800" dirty="0" err="1">
                <a:solidFill>
                  <a:schemeClr val="bg1"/>
                </a:solidFill>
                <a:latin typeface="Aptos Light" panose="020B0004020202020204" pitchFamily="34" charset="0"/>
              </a:rPr>
              <a:t>Corient</a:t>
            </a:r>
            <a:r>
              <a:rPr lang="en-US" sz="800" dirty="0">
                <a:solidFill>
                  <a:schemeClr val="bg1"/>
                </a:solidFill>
                <a:latin typeface="Aptos Light" panose="020B0004020202020204" pitchFamily="34" charset="0"/>
              </a:rPr>
              <a:t> Family Office LLC.  </a:t>
            </a:r>
            <a:r>
              <a:rPr lang="en-US" sz="800" dirty="0" err="1">
                <a:solidFill>
                  <a:schemeClr val="bg1"/>
                </a:solidFill>
                <a:latin typeface="Aptos Light" panose="020B0004020202020204" pitchFamily="34" charset="0"/>
              </a:rPr>
              <a:t>Corient</a:t>
            </a:r>
            <a:r>
              <a:rPr lang="en-US" sz="800" dirty="0">
                <a:solidFill>
                  <a:schemeClr val="bg1"/>
                </a:solidFill>
                <a:latin typeface="Aptos Light" panose="020B0004020202020204" pitchFamily="34" charset="0"/>
              </a:rPr>
              <a:t> Tax LLC can provide standalone tax planning for individuals and businesses, as well as, audit support, under a separate agreement. Neither entity is a RIA, law firm or accounting firm and does not provide investment, legal or accounting advice or services.  Clients may be charged a separate fee for these additional services.  Aviation services are provided by </a:t>
            </a:r>
            <a:r>
              <a:rPr lang="en-US" sz="800" dirty="0" err="1">
                <a:solidFill>
                  <a:schemeClr val="bg1"/>
                </a:solidFill>
                <a:latin typeface="Aptos Light" panose="020B0004020202020204" pitchFamily="34" charset="0"/>
              </a:rPr>
              <a:t>Corient</a:t>
            </a:r>
            <a:r>
              <a:rPr lang="en-US" sz="800" dirty="0">
                <a:solidFill>
                  <a:schemeClr val="bg1"/>
                </a:solidFill>
                <a:latin typeface="Aptos Light" panose="020B0004020202020204" pitchFamily="34" charset="0"/>
              </a:rPr>
              <a:t> Aviation LLC, an affiliate of </a:t>
            </a:r>
            <a:r>
              <a:rPr lang="en-US" sz="800" dirty="0" err="1">
                <a:solidFill>
                  <a:schemeClr val="bg1"/>
                </a:solidFill>
                <a:latin typeface="Aptos Light" panose="020B0004020202020204" pitchFamily="34" charset="0"/>
              </a:rPr>
              <a:t>Corient</a:t>
            </a:r>
            <a:r>
              <a:rPr lang="en-US" sz="800" dirty="0">
                <a:solidFill>
                  <a:schemeClr val="bg1"/>
                </a:solidFill>
                <a:latin typeface="Aptos Light" panose="020B0004020202020204" pitchFamily="34" charset="0"/>
              </a:rPr>
              <a:t> Private Wealth LLC. ​</a:t>
            </a:r>
            <a:r>
              <a:rPr lang="en-US" sz="800" dirty="0" err="1">
                <a:solidFill>
                  <a:schemeClr val="bg1"/>
                </a:solidFill>
                <a:latin typeface="Aptos Light" panose="020B0004020202020204" pitchFamily="34" charset="0"/>
              </a:rPr>
              <a:t>Corient</a:t>
            </a:r>
            <a:r>
              <a:rPr lang="en-US" sz="800" dirty="0">
                <a:solidFill>
                  <a:schemeClr val="bg1"/>
                </a:solidFill>
                <a:latin typeface="Aptos Light" panose="020B0004020202020204" pitchFamily="34" charset="0"/>
              </a:rPr>
              <a:t> Aviation is acting as an air charter broker, not a direct air carrier.​ </a:t>
            </a:r>
            <a:r>
              <a:rPr lang="en-US" sz="800" dirty="0" err="1">
                <a:solidFill>
                  <a:schemeClr val="bg1"/>
                </a:solidFill>
                <a:latin typeface="Aptos Light" panose="020B0004020202020204" pitchFamily="34" charset="0"/>
              </a:rPr>
              <a:t>Corient</a:t>
            </a:r>
            <a:r>
              <a:rPr lang="en-US" sz="800" dirty="0">
                <a:solidFill>
                  <a:schemeClr val="bg1"/>
                </a:solidFill>
                <a:latin typeface="Aptos Light" panose="020B0004020202020204" pitchFamily="34" charset="0"/>
              </a:rPr>
              <a:t> is not a lender or bank and does not provide loans or lines of credit to clients. </a:t>
            </a:r>
          </a:p>
          <a:p>
            <a:r>
              <a:rPr lang="en-US" sz="800" dirty="0">
                <a:solidFill>
                  <a:schemeClr val="bg1"/>
                </a:solidFill>
                <a:latin typeface="Aptos Light" panose="020B0004020202020204" pitchFamily="34" charset="0"/>
              </a:rPr>
              <a:t> </a:t>
            </a:r>
          </a:p>
        </p:txBody>
      </p:sp>
    </p:spTree>
    <p:extLst>
      <p:ext uri="{BB962C8B-B14F-4D97-AF65-F5344CB8AC3E}">
        <p14:creationId xmlns:p14="http://schemas.microsoft.com/office/powerpoint/2010/main" val="1587554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2">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7704B43-FDE6-62EE-F1EC-6D68FA8FB5A0}"/>
              </a:ext>
            </a:extLst>
          </p:cNvPr>
          <p:cNvPicPr>
            <a:picLocks noChangeAspect="1"/>
          </p:cNvPicPr>
          <p:nvPr userDrawn="1"/>
        </p:nvPicPr>
        <p:blipFill>
          <a:blip r:embed="rId2"/>
          <a:srcRect t="23" b="23"/>
          <a:stretch/>
        </p:blipFill>
        <p:spPr>
          <a:xfrm>
            <a:off x="0" y="5200651"/>
            <a:ext cx="12192000" cy="1657350"/>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dirty="0"/>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815BA3EE-A9B2-F03A-05DF-70A4AA06D9D5}"/>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3" name="Content Placeholder 2">
            <a:extLst>
              <a:ext uri="{FF2B5EF4-FFF2-40B4-BE49-F238E27FC236}">
                <a16:creationId xmlns:a16="http://schemas.microsoft.com/office/drawing/2014/main" id="{6DAB28C4-F87C-E1E4-2D27-93C7F2B2CEBB}"/>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5" name="Graphic 4">
            <a:extLst>
              <a:ext uri="{FF2B5EF4-FFF2-40B4-BE49-F238E27FC236}">
                <a16:creationId xmlns:a16="http://schemas.microsoft.com/office/drawing/2014/main" id="{0A95EAF6-AC90-2869-824B-3A694CC8525F}"/>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2412725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3">
    <p:spTree>
      <p:nvGrpSpPr>
        <p:cNvPr id="1" name=""/>
        <p:cNvGrpSpPr/>
        <p:nvPr/>
      </p:nvGrpSpPr>
      <p:grpSpPr>
        <a:xfrm>
          <a:off x="0" y="0"/>
          <a:ext cx="0" cy="0"/>
          <a:chOff x="0" y="0"/>
          <a:chExt cx="0" cy="0"/>
        </a:xfrm>
      </p:grpSpPr>
      <p:pic>
        <p:nvPicPr>
          <p:cNvPr id="9" name="Picture 8" descr="A black and white photo of a person&#10;&#10;Description automatically generated">
            <a:extLst>
              <a:ext uri="{FF2B5EF4-FFF2-40B4-BE49-F238E27FC236}">
                <a16:creationId xmlns:a16="http://schemas.microsoft.com/office/drawing/2014/main" id="{96758219-160E-C9C6-EDAA-D896C13A987A}"/>
              </a:ext>
            </a:extLst>
          </p:cNvPr>
          <p:cNvPicPr>
            <a:picLocks noChangeAspect="1"/>
          </p:cNvPicPr>
          <p:nvPr userDrawn="1"/>
        </p:nvPicPr>
        <p:blipFill>
          <a:blip r:embed="rId2"/>
          <a:stretch>
            <a:fillRect/>
          </a:stretch>
        </p:blipFill>
        <p:spPr>
          <a:xfrm rot="16200000">
            <a:off x="5263102" y="-70900"/>
            <a:ext cx="1665797" cy="12192001"/>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dirty="0"/>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815BA3EE-A9B2-F03A-05DF-70A4AA06D9D5}"/>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3" name="Content Placeholder 2">
            <a:extLst>
              <a:ext uri="{FF2B5EF4-FFF2-40B4-BE49-F238E27FC236}">
                <a16:creationId xmlns:a16="http://schemas.microsoft.com/office/drawing/2014/main" id="{6DAB28C4-F87C-E1E4-2D27-93C7F2B2CEBB}"/>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5" name="Graphic 4">
            <a:extLst>
              <a:ext uri="{FF2B5EF4-FFF2-40B4-BE49-F238E27FC236}">
                <a16:creationId xmlns:a16="http://schemas.microsoft.com/office/drawing/2014/main" id="{0A95EAF6-AC90-2869-824B-3A694CC8525F}"/>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3724840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4">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A2A8EC0-6ADA-A37B-DA66-ABF265E9F15B}"/>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45000"/>
                    </a14:imgEffect>
                  </a14:imgLayer>
                </a14:imgProps>
              </a:ext>
              <a:ext uri="{28A0092B-C50C-407E-A947-70E740481C1C}">
                <a14:useLocalDpi xmlns:a14="http://schemas.microsoft.com/office/drawing/2010/main"/>
              </a:ext>
            </a:extLst>
          </a:blip>
          <a:srcRect/>
          <a:stretch/>
        </p:blipFill>
        <p:spPr>
          <a:xfrm>
            <a:off x="0" y="5209618"/>
            <a:ext cx="12192000" cy="1648382"/>
          </a:xfrm>
          <a:prstGeom prst="rect">
            <a:avLst/>
          </a:prstGeom>
        </p:spPr>
      </p:pic>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dirty="0"/>
              <a:t>PLEASE REFER TO CONTENT DISCLOSURES AT THE END OF THIS PRESENTATION.</a:t>
            </a:r>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sp>
        <p:nvSpPr>
          <p:cNvPr id="2" name="Title 1">
            <a:extLst>
              <a:ext uri="{FF2B5EF4-FFF2-40B4-BE49-F238E27FC236}">
                <a16:creationId xmlns:a16="http://schemas.microsoft.com/office/drawing/2014/main" id="{C7588658-7484-3C17-660B-6A3EBFA9E4A1}"/>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3200" dirty="0"/>
            </a:lvl1pPr>
          </a:lstStyle>
          <a:p>
            <a:pPr lvl="0"/>
            <a:r>
              <a:rPr lang="en-US" dirty="0"/>
              <a:t>Divider Slide</a:t>
            </a:r>
          </a:p>
        </p:txBody>
      </p:sp>
      <p:sp>
        <p:nvSpPr>
          <p:cNvPr id="3" name="Content Placeholder 2">
            <a:extLst>
              <a:ext uri="{FF2B5EF4-FFF2-40B4-BE49-F238E27FC236}">
                <a16:creationId xmlns:a16="http://schemas.microsoft.com/office/drawing/2014/main" id="{2F2318C7-80A5-B1AD-105D-1A8CAB6F4CB6}"/>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Light" panose="020B0004020202020204" pitchFamily="34" charset="0"/>
                <a:cs typeface="Arial" panose="020B0604020202020204" pitchFamily="34" charset="0"/>
              </a:defRPr>
            </a:lvl1pPr>
          </a:lstStyle>
          <a:p>
            <a:pPr>
              <a:lnSpc>
                <a:spcPct val="100000"/>
              </a:lnSpc>
            </a:pPr>
            <a:r>
              <a:rPr lang="en-US" dirty="0" err="1"/>
              <a:t>Subheadline</a:t>
            </a:r>
            <a:endParaRPr lang="en-US" dirty="0"/>
          </a:p>
        </p:txBody>
      </p:sp>
      <p:pic>
        <p:nvPicPr>
          <p:cNvPr id="6" name="Graphic 5">
            <a:extLst>
              <a:ext uri="{FF2B5EF4-FFF2-40B4-BE49-F238E27FC236}">
                <a16:creationId xmlns:a16="http://schemas.microsoft.com/office/drawing/2014/main" id="{A26849EF-60C6-3C44-456E-71D6D4A7339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160818" y="545362"/>
            <a:ext cx="1396183" cy="220765"/>
          </a:xfrm>
          <a:prstGeom prst="rect">
            <a:avLst/>
          </a:prstGeom>
        </p:spPr>
      </p:pic>
    </p:spTree>
    <p:extLst>
      <p:ext uri="{BB962C8B-B14F-4D97-AF65-F5344CB8AC3E}">
        <p14:creationId xmlns:p14="http://schemas.microsoft.com/office/powerpoint/2010/main" val="928120124"/>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image" Target="../media/image4.png"/><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image" Target="../media/image2.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image" Target="../media/image5.sv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3845" y="667820"/>
            <a:ext cx="10903159" cy="378110"/>
          </a:xfrm>
          <a:prstGeom prst="rect">
            <a:avLst/>
          </a:prstGeom>
        </p:spPr>
        <p:txBody>
          <a:bodyPr vert="horz" lIns="91440" tIns="45720" rIns="91440" bIns="45720" rtlCol="0" anchor="t">
            <a:noAutofit/>
          </a:bodyPr>
          <a:lstStyle/>
          <a:p>
            <a:pPr lvl="0" defTabSz="914341"/>
            <a:r>
              <a:rPr lang="en-US" dirty="0"/>
              <a:t>Click to edit Master title style</a:t>
            </a:r>
          </a:p>
        </p:txBody>
      </p:sp>
      <p:sp>
        <p:nvSpPr>
          <p:cNvPr id="3" name="Text Placeholder 2"/>
          <p:cNvSpPr>
            <a:spLocks noGrp="1"/>
          </p:cNvSpPr>
          <p:nvPr>
            <p:ph type="body" idx="1"/>
          </p:nvPr>
        </p:nvSpPr>
        <p:spPr>
          <a:xfrm>
            <a:off x="665136" y="1790701"/>
            <a:ext cx="10891867" cy="4267200"/>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a:extLst>
              <a:ext uri="{FF2B5EF4-FFF2-40B4-BE49-F238E27FC236}">
                <a16:creationId xmlns:a16="http://schemas.microsoft.com/office/drawing/2014/main" id="{673F6195-5BC7-64E6-2DC2-F853C9E4A14C}"/>
              </a:ext>
            </a:extLst>
          </p:cNvPr>
          <p:cNvSpPr>
            <a:spLocks noGrp="1"/>
          </p:cNvSpPr>
          <p:nvPr>
            <p:ph type="sldNum" sz="quarter" idx="4"/>
          </p:nvPr>
        </p:nvSpPr>
        <p:spPr>
          <a:xfrm>
            <a:off x="665136" y="6330520"/>
            <a:ext cx="468949" cy="219456"/>
          </a:xfrm>
          <a:prstGeom prst="rect">
            <a:avLst/>
          </a:prstGeom>
        </p:spPr>
        <p:txBody>
          <a:bodyPr vert="horz" lIns="91440" tIns="45720" rIns="91440" bIns="45720" rtlCol="0" anchor="ctr"/>
          <a:lstStyle>
            <a:lvl1pPr>
              <a:defRPr lang="en-US" sz="800" b="0" i="0" smtClean="0">
                <a:solidFill>
                  <a:schemeClr val="tx1"/>
                </a:solidFill>
                <a:latin typeface="Aptos" panose="020B0004020202020204" pitchFamily="34" charset="0"/>
                <a:cs typeface="Arial" panose="020B0604020202020204" pitchFamily="34" charset="0"/>
              </a:defRPr>
            </a:lvl1pPr>
          </a:lstStyle>
          <a:p>
            <a:fld id="{AB0A2F5B-9D58-954B-BE2D-971097BC211C}" type="slidenum">
              <a:rPr lang="en-US" smtClean="0"/>
              <a:pPr/>
              <a:t>‹#›</a:t>
            </a:fld>
            <a:endParaRPr lang="en-US" dirty="0"/>
          </a:p>
        </p:txBody>
      </p:sp>
      <p:sp>
        <p:nvSpPr>
          <p:cNvPr id="8" name="Footer Placeholder 29">
            <a:extLst>
              <a:ext uri="{FF2B5EF4-FFF2-40B4-BE49-F238E27FC236}">
                <a16:creationId xmlns:a16="http://schemas.microsoft.com/office/drawing/2014/main" id="{352F70A5-4B88-7213-8E50-9B261348F1C1}"/>
              </a:ext>
            </a:extLst>
          </p:cNvPr>
          <p:cNvSpPr>
            <a:spLocks noGrp="1"/>
          </p:cNvSpPr>
          <p:nvPr>
            <p:ph type="ftr" sz="quarter" idx="3"/>
          </p:nvPr>
        </p:nvSpPr>
        <p:spPr>
          <a:xfrm>
            <a:off x="1134083" y="6330520"/>
            <a:ext cx="4632960" cy="219456"/>
          </a:xfrm>
          <a:prstGeom prst="rect">
            <a:avLst/>
          </a:prstGeom>
        </p:spPr>
        <p:txBody>
          <a:bodyPr vert="horz" wrap="none" lIns="91440" tIns="45720" rIns="91440" bIns="45720" rtlCol="0" anchor="ctr"/>
          <a:lstStyle>
            <a:lvl1pPr algn="l">
              <a:defRPr sz="800" b="0" i="0">
                <a:solidFill>
                  <a:schemeClr val="tx1"/>
                </a:solidFill>
                <a:latin typeface="Aptos" panose="020B0004020202020204" pitchFamily="34" charset="0"/>
                <a:cs typeface="Arial" panose="020B0604020202020204" pitchFamily="34" charset="0"/>
              </a:defRPr>
            </a:lvl1pPr>
          </a:lstStyle>
          <a:p>
            <a:r>
              <a:rPr lang="en-US" dirty="0"/>
              <a:t>PLEASE REFER TO CONTENT DISCLOSURES AT THE END OF THIS PRESENTATION.</a:t>
            </a:r>
          </a:p>
        </p:txBody>
      </p:sp>
      <p:grpSp>
        <p:nvGrpSpPr>
          <p:cNvPr id="17" name="Group 16">
            <a:extLst>
              <a:ext uri="{FF2B5EF4-FFF2-40B4-BE49-F238E27FC236}">
                <a16:creationId xmlns:a16="http://schemas.microsoft.com/office/drawing/2014/main" id="{0747711E-0195-385D-2C7D-7F5446C61D80}"/>
              </a:ext>
            </a:extLst>
          </p:cNvPr>
          <p:cNvGrpSpPr/>
          <p:nvPr userDrawn="1"/>
        </p:nvGrpSpPr>
        <p:grpSpPr>
          <a:xfrm>
            <a:off x="12345857" y="7290"/>
            <a:ext cx="3493795" cy="6379803"/>
            <a:chOff x="12345857" y="7290"/>
            <a:chExt cx="3493795" cy="6379803"/>
          </a:xfrm>
        </p:grpSpPr>
        <p:grpSp>
          <p:nvGrpSpPr>
            <p:cNvPr id="4" name="Group 3">
              <a:extLst>
                <a:ext uri="{FF2B5EF4-FFF2-40B4-BE49-F238E27FC236}">
                  <a16:creationId xmlns:a16="http://schemas.microsoft.com/office/drawing/2014/main" id="{C02BFBE1-BF6F-DFDA-C7A2-912434F6B7C9}"/>
                </a:ext>
              </a:extLst>
            </p:cNvPr>
            <p:cNvGrpSpPr/>
            <p:nvPr userDrawn="1"/>
          </p:nvGrpSpPr>
          <p:grpSpPr>
            <a:xfrm>
              <a:off x="12345857" y="7290"/>
              <a:ext cx="3493795" cy="3336752"/>
              <a:chOff x="12351223" y="0"/>
              <a:chExt cx="2526605" cy="5218878"/>
            </a:xfrm>
          </p:grpSpPr>
          <p:sp>
            <p:nvSpPr>
              <p:cNvPr id="6" name="Rectangle 5">
                <a:extLst>
                  <a:ext uri="{FF2B5EF4-FFF2-40B4-BE49-F238E27FC236}">
                    <a16:creationId xmlns:a16="http://schemas.microsoft.com/office/drawing/2014/main" id="{AB17845B-B45D-1CBB-08A5-52B1DA1B62C4}"/>
                  </a:ext>
                </a:extLst>
              </p:cNvPr>
              <p:cNvSpPr/>
              <p:nvPr userDrawn="1"/>
            </p:nvSpPr>
            <p:spPr>
              <a:xfrm>
                <a:off x="12351223" y="0"/>
                <a:ext cx="2526605" cy="5218878"/>
              </a:xfrm>
              <a:prstGeom prst="rect">
                <a:avLst/>
              </a:prstGeom>
              <a:noFill/>
              <a:ln w="1270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sz="1600" b="1" i="0" u="none" strike="noStrike" kern="0" cap="none" spc="0" normalizeH="0" baseline="0" noProof="0" dirty="0">
                    <a:ln>
                      <a:noFill/>
                    </a:ln>
                    <a:solidFill>
                      <a:schemeClr val="tx1">
                        <a:lumMod val="50000"/>
                      </a:schemeClr>
                    </a:solidFill>
                    <a:effectLst/>
                    <a:uLnTx/>
                    <a:uFillTx/>
                    <a:latin typeface="+mn-lt"/>
                    <a:ea typeface="PP Eiko" pitchFamily="2" charset="-128"/>
                    <a:cs typeface="Arial Narrow" panose="020B0604020202020204" pitchFamily="34" charset="0"/>
                  </a:rPr>
                  <a:t>HOW TO USE THIS SLIDE</a:t>
                </a:r>
              </a:p>
              <a:p>
                <a:pPr marL="0" marR="0" lvl="0" indent="0" defTabSz="914400" eaLnBrk="1" fontAlgn="auto" latinLnBrk="0" hangingPunct="1">
                  <a:lnSpc>
                    <a:spcPct val="100000"/>
                  </a:lnSpc>
                  <a:spcBef>
                    <a:spcPts val="0"/>
                  </a:spcBef>
                  <a:spcAft>
                    <a:spcPts val="600"/>
                  </a:spcAft>
                  <a:buClrTx/>
                  <a:buSzTx/>
                  <a:buFontTx/>
                  <a:buNone/>
                  <a:tabLst/>
                  <a:defRPr/>
                </a:pPr>
                <a:r>
                  <a:rPr kumimoji="0" lang="en-US" sz="1100" b="1" i="0" u="none" strike="noStrike" kern="0" cap="none" spc="0" normalizeH="0" baseline="0" noProof="0" dirty="0">
                    <a:ln>
                      <a:noFill/>
                    </a:ln>
                    <a:solidFill>
                      <a:schemeClr val="tx1"/>
                    </a:solidFill>
                    <a:effectLst/>
                    <a:uLnTx/>
                    <a:uFillTx/>
                    <a:latin typeface="+mn-lt"/>
                    <a:ea typeface="PP Eiko" pitchFamily="2" charset="-128"/>
                    <a:cs typeface="Arial Narrow" panose="020B0604020202020204" pitchFamily="34" charset="0"/>
                  </a:rPr>
                  <a:t>ACCESSING BULLET STYLES</a:t>
                </a:r>
              </a:p>
              <a:p>
                <a:pPr marL="285750" marR="0" lvl="0" indent="-285750" defTabSz="91440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400" b="0" i="0" u="none" strike="noStrike" kern="0" cap="none" spc="0" normalizeH="0" baseline="0" noProof="0" dirty="0">
                    <a:ln>
                      <a:noFill/>
                    </a:ln>
                    <a:solidFill>
                      <a:schemeClr val="tx1"/>
                    </a:solidFill>
                    <a:effectLst/>
                    <a:uLnTx/>
                    <a:uFillTx/>
                    <a:latin typeface="+mn-lt"/>
                    <a:ea typeface="PP Eiko" pitchFamily="2" charset="-128"/>
                    <a:cs typeface="+mn-cs"/>
                  </a:rPr>
                  <a:t>For body text, use the indent button on the Home Tab to get to the second layer of styling.</a:t>
                </a:r>
              </a:p>
              <a:p>
                <a:pPr marL="0" marR="0" lvl="0" indent="0" defTabSz="91440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US" sz="1400" b="0" i="0" u="none" strike="noStrike" kern="0" cap="none" spc="0" normalizeH="0" baseline="0" noProof="0" dirty="0">
                  <a:ln>
                    <a:noFill/>
                  </a:ln>
                  <a:solidFill>
                    <a:schemeClr val="tx1"/>
                  </a:solidFill>
                  <a:effectLst/>
                  <a:uLnTx/>
                  <a:uFillTx/>
                  <a:latin typeface="+mn-lt"/>
                  <a:ea typeface="PP Eiko" pitchFamily="2" charset="-128"/>
                  <a:cs typeface="+mn-cs"/>
                </a:endParaRPr>
              </a:p>
            </p:txBody>
          </p:sp>
          <p:pic>
            <p:nvPicPr>
              <p:cNvPr id="9" name="Picture 8" descr="Graphical user interface, application&#10;&#10;Description automatically generated">
                <a:extLst>
                  <a:ext uri="{FF2B5EF4-FFF2-40B4-BE49-F238E27FC236}">
                    <a16:creationId xmlns:a16="http://schemas.microsoft.com/office/drawing/2014/main" id="{39DFAF96-B55A-0F9D-04B6-AEB1AF6530DE}"/>
                  </a:ext>
                </a:extLst>
              </p:cNvPr>
              <p:cNvPicPr>
                <a:picLocks noChangeAspect="1"/>
              </p:cNvPicPr>
              <p:nvPr userDrawn="1"/>
            </p:nvPicPr>
            <p:blipFill>
              <a:blip r:embed="rId63">
                <a:extLst>
                  <a:ext uri="{28A0092B-C50C-407E-A947-70E740481C1C}">
                    <a14:useLocalDpi xmlns:a14="http://schemas.microsoft.com/office/drawing/2010/main"/>
                  </a:ext>
                </a:extLst>
              </a:blip>
              <a:stretch>
                <a:fillRect/>
              </a:stretch>
            </p:blipFill>
            <p:spPr>
              <a:xfrm>
                <a:off x="12637109" y="2009976"/>
                <a:ext cx="507498" cy="429280"/>
              </a:xfrm>
              <a:prstGeom prst="rect">
                <a:avLst/>
              </a:prstGeom>
            </p:spPr>
          </p:pic>
        </p:grpSp>
        <p:sp>
          <p:nvSpPr>
            <p:cNvPr id="11" name="Rectangle 10">
              <a:extLst>
                <a:ext uri="{FF2B5EF4-FFF2-40B4-BE49-F238E27FC236}">
                  <a16:creationId xmlns:a16="http://schemas.microsoft.com/office/drawing/2014/main" id="{B740056A-0245-688C-ED24-9B036A1197D8}"/>
                </a:ext>
              </a:extLst>
            </p:cNvPr>
            <p:cNvSpPr/>
            <p:nvPr userDrawn="1"/>
          </p:nvSpPr>
          <p:spPr>
            <a:xfrm>
              <a:off x="12345860" y="2034339"/>
              <a:ext cx="3493792" cy="43527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1" i="0" u="none" strike="noStrike" kern="0" cap="none" spc="0" normalizeH="0" baseline="0" noProof="0" dirty="0">
                  <a:ln>
                    <a:noFill/>
                  </a:ln>
                  <a:solidFill>
                    <a:srgbClr val="5E6367"/>
                  </a:solidFill>
                  <a:effectLst/>
                  <a:uLnTx/>
                  <a:uFillTx/>
                  <a:latin typeface="Aptos"/>
                  <a:ea typeface="PP Eiko" pitchFamily="2" charset="-128"/>
                  <a:cs typeface="Arial Narrow" panose="020B0604020202020204" pitchFamily="34" charset="0"/>
                </a:rPr>
                <a:t>RESETTING THE SLIDE</a:t>
              </a:r>
            </a:p>
            <a:p>
              <a:pPr marL="285750" indent="-285750" algn="l">
                <a:spcAft>
                  <a:spcPts val="600"/>
                </a:spcAft>
                <a:buFont typeface="Arial" panose="020B0604020202020204" pitchFamily="34" charset="0"/>
                <a:buChar char="•"/>
              </a:pPr>
              <a:r>
                <a:rPr lang="en-US" sz="1400" dirty="0">
                  <a:solidFill>
                    <a:schemeClr val="tx1"/>
                  </a:solidFill>
                  <a:latin typeface="+mn-lt"/>
                  <a:ea typeface="PP Eiko" pitchFamily="2" charset="-128"/>
                </a:rPr>
                <a:t>If you need to reset the slide, you can select the HOME tab, and select “Reset” next to the New Slide button.</a:t>
              </a:r>
            </a:p>
          </p:txBody>
        </p:sp>
        <p:grpSp>
          <p:nvGrpSpPr>
            <p:cNvPr id="12" name="Group 11">
              <a:extLst>
                <a:ext uri="{FF2B5EF4-FFF2-40B4-BE49-F238E27FC236}">
                  <a16:creationId xmlns:a16="http://schemas.microsoft.com/office/drawing/2014/main" id="{2D5BCA58-1A7D-85E8-D964-330626C7CEC2}"/>
                </a:ext>
              </a:extLst>
            </p:cNvPr>
            <p:cNvGrpSpPr/>
            <p:nvPr userDrawn="1"/>
          </p:nvGrpSpPr>
          <p:grpSpPr>
            <a:xfrm>
              <a:off x="12769757" y="3072822"/>
              <a:ext cx="2673921" cy="646939"/>
              <a:chOff x="24914984" y="8524405"/>
              <a:chExt cx="1894305" cy="561070"/>
            </a:xfrm>
          </p:grpSpPr>
          <p:pic>
            <p:nvPicPr>
              <p:cNvPr id="13" name="Picture 12">
                <a:extLst>
                  <a:ext uri="{FF2B5EF4-FFF2-40B4-BE49-F238E27FC236}">
                    <a16:creationId xmlns:a16="http://schemas.microsoft.com/office/drawing/2014/main" id="{82AA9D1C-E1F8-0CAC-2057-9964A1914106}"/>
                  </a:ext>
                </a:extLst>
              </p:cNvPr>
              <p:cNvPicPr>
                <a:picLocks noChangeAspect="1"/>
              </p:cNvPicPr>
              <p:nvPr userDrawn="1"/>
            </p:nvPicPr>
            <p:blipFill rotWithShape="1">
              <a:blip r:embed="rId64">
                <a:extLst>
                  <a:ext uri="{28A0092B-C50C-407E-A947-70E740481C1C}">
                    <a14:useLocalDpi xmlns:a14="http://schemas.microsoft.com/office/drawing/2010/main"/>
                  </a:ext>
                </a:extLst>
              </a:blip>
              <a:srcRect/>
              <a:stretch/>
            </p:blipFill>
            <p:spPr>
              <a:xfrm>
                <a:off x="25987013" y="8819259"/>
                <a:ext cx="450850" cy="130683"/>
              </a:xfrm>
              <a:prstGeom prst="rect">
                <a:avLst/>
              </a:prstGeom>
            </p:spPr>
          </p:pic>
          <p:pic>
            <p:nvPicPr>
              <p:cNvPr id="14" name="Picture 13">
                <a:extLst>
                  <a:ext uri="{FF2B5EF4-FFF2-40B4-BE49-F238E27FC236}">
                    <a16:creationId xmlns:a16="http://schemas.microsoft.com/office/drawing/2014/main" id="{E5F02B27-5A43-5D39-67DF-775C1C11CCE1}"/>
                  </a:ext>
                </a:extLst>
              </p:cNvPr>
              <p:cNvPicPr>
                <a:picLocks noChangeAspect="1"/>
              </p:cNvPicPr>
              <p:nvPr userDrawn="1"/>
            </p:nvPicPr>
            <p:blipFill>
              <a:blip r:embed="rId65">
                <a:alphaModFix amt="51000"/>
              </a:blip>
              <a:stretch>
                <a:fillRect/>
              </a:stretch>
            </p:blipFill>
            <p:spPr>
              <a:xfrm>
                <a:off x="24914984" y="8524405"/>
                <a:ext cx="1894305" cy="561070"/>
              </a:xfrm>
              <a:prstGeom prst="rect">
                <a:avLst/>
              </a:prstGeom>
            </p:spPr>
          </p:pic>
          <p:sp>
            <p:nvSpPr>
              <p:cNvPr id="15" name="Rounded Rectangle 14">
                <a:extLst>
                  <a:ext uri="{FF2B5EF4-FFF2-40B4-BE49-F238E27FC236}">
                    <a16:creationId xmlns:a16="http://schemas.microsoft.com/office/drawing/2014/main" id="{6D316A2F-840F-205F-5B08-EAF0CC586674}"/>
                  </a:ext>
                </a:extLst>
              </p:cNvPr>
              <p:cNvSpPr/>
              <p:nvPr userDrawn="1"/>
            </p:nvSpPr>
            <p:spPr>
              <a:xfrm>
                <a:off x="25987012" y="8819259"/>
                <a:ext cx="450850" cy="130683"/>
              </a:xfrm>
              <a:prstGeom prst="roundRect">
                <a:avLst/>
              </a:prstGeom>
              <a:noFill/>
              <a:ln>
                <a:solidFill>
                  <a:schemeClr val="accent6"/>
                </a:solidFill>
              </a:ln>
              <a:effectLst>
                <a:outerShdw blurRad="24014"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latin typeface="+mn-lt"/>
                  <a:ea typeface="PP Eiko" pitchFamily="2" charset="-128"/>
                </a:endParaRPr>
              </a:p>
            </p:txBody>
          </p:sp>
        </p:grpSp>
      </p:grpSp>
      <p:pic>
        <p:nvPicPr>
          <p:cNvPr id="16" name="Graphic 15">
            <a:extLst>
              <a:ext uri="{FF2B5EF4-FFF2-40B4-BE49-F238E27FC236}">
                <a16:creationId xmlns:a16="http://schemas.microsoft.com/office/drawing/2014/main" id="{63395A26-329A-245E-A78A-173AE4A93F77}"/>
              </a:ext>
            </a:extLst>
          </p:cNvPr>
          <p:cNvPicPr>
            <a:picLocks noChangeAspect="1"/>
          </p:cNvPicPr>
          <p:nvPr userDrawn="1"/>
        </p:nvPicPr>
        <p:blipFill>
          <a:blip r:embed="rId66" cstate="screen">
            <a:extLst>
              <a:ext uri="{28A0092B-C50C-407E-A947-70E740481C1C}">
                <a14:useLocalDpi xmlns:a14="http://schemas.microsoft.com/office/drawing/2010/main"/>
              </a:ext>
              <a:ext uri="{96DAC541-7B7A-43D3-8B79-37D633B846F1}">
                <asvg:svgBlip xmlns:asvg="http://schemas.microsoft.com/office/drawing/2016/SVG/main" r:embed="rId67"/>
              </a:ext>
            </a:extLst>
          </a:blip>
          <a:stretch>
            <a:fillRect/>
          </a:stretch>
        </p:blipFill>
        <p:spPr>
          <a:xfrm>
            <a:off x="10542855" y="6387093"/>
            <a:ext cx="1030123" cy="162883"/>
          </a:xfrm>
          <a:prstGeom prst="rect">
            <a:avLst/>
          </a:prstGeom>
        </p:spPr>
      </p:pic>
    </p:spTree>
    <p:extLst>
      <p:ext uri="{BB962C8B-B14F-4D97-AF65-F5344CB8AC3E}">
        <p14:creationId xmlns:p14="http://schemas.microsoft.com/office/powerpoint/2010/main" val="568799191"/>
      </p:ext>
    </p:extLst>
  </p:cSld>
  <p:clrMap bg1="lt1" tx1="dk1" bg2="lt2" tx2="dk2" accent1="accent1" accent2="accent2" accent3="accent3" accent4="accent4" accent5="accent5" accent6="accent6" hlink="hlink" folHlink="folHlink"/>
  <p:sldLayoutIdLst>
    <p:sldLayoutId id="2147483760" r:id="rId1"/>
    <p:sldLayoutId id="2147483708" r:id="rId2"/>
    <p:sldLayoutId id="2147483764" r:id="rId3"/>
    <p:sldLayoutId id="2147483765" r:id="rId4"/>
    <p:sldLayoutId id="2147483709" r:id="rId5"/>
    <p:sldLayoutId id="2147483710" r:id="rId6"/>
    <p:sldLayoutId id="2147483763" r:id="rId7"/>
    <p:sldLayoutId id="2147483711" r:id="rId8"/>
    <p:sldLayoutId id="2147483712" r:id="rId9"/>
    <p:sldLayoutId id="2147483759" r:id="rId10"/>
    <p:sldLayoutId id="2147483713" r:id="rId11"/>
    <p:sldLayoutId id="2147483714" r:id="rId12"/>
    <p:sldLayoutId id="2147483715" r:id="rId13"/>
    <p:sldLayoutId id="2147483757" r:id="rId14"/>
    <p:sldLayoutId id="2147483758" r:id="rId15"/>
    <p:sldLayoutId id="2147483716" r:id="rId16"/>
    <p:sldLayoutId id="2147483717" r:id="rId17"/>
    <p:sldLayoutId id="2147483768" r:id="rId18"/>
    <p:sldLayoutId id="2147483761" r:id="rId19"/>
    <p:sldLayoutId id="2147483718" r:id="rId20"/>
    <p:sldLayoutId id="2147483719" r:id="rId21"/>
    <p:sldLayoutId id="2147483720" r:id="rId22"/>
    <p:sldLayoutId id="2147483721" r:id="rId23"/>
    <p:sldLayoutId id="2147483722" r:id="rId24"/>
    <p:sldLayoutId id="2147483723" r:id="rId25"/>
    <p:sldLayoutId id="2147483724" r:id="rId26"/>
    <p:sldLayoutId id="2147483762" r:id="rId27"/>
    <p:sldLayoutId id="2147483725" r:id="rId28"/>
    <p:sldLayoutId id="2147483726" r:id="rId29"/>
    <p:sldLayoutId id="2147483727" r:id="rId30"/>
    <p:sldLayoutId id="2147483728" r:id="rId31"/>
    <p:sldLayoutId id="2147483729" r:id="rId32"/>
    <p:sldLayoutId id="2147483730" r:id="rId33"/>
    <p:sldLayoutId id="2147483731" r:id="rId34"/>
    <p:sldLayoutId id="2147483732" r:id="rId35"/>
    <p:sldLayoutId id="2147483733" r:id="rId36"/>
    <p:sldLayoutId id="2147483734" r:id="rId37"/>
    <p:sldLayoutId id="2147483735" r:id="rId38"/>
    <p:sldLayoutId id="2147483736" r:id="rId39"/>
    <p:sldLayoutId id="2147483737" r:id="rId40"/>
    <p:sldLayoutId id="2147483738" r:id="rId41"/>
    <p:sldLayoutId id="2147483739" r:id="rId42"/>
    <p:sldLayoutId id="2147483740" r:id="rId43"/>
    <p:sldLayoutId id="2147483741" r:id="rId44"/>
    <p:sldLayoutId id="2147483742" r:id="rId45"/>
    <p:sldLayoutId id="2147483743" r:id="rId46"/>
    <p:sldLayoutId id="2147483744" r:id="rId47"/>
    <p:sldLayoutId id="2147483745" r:id="rId48"/>
    <p:sldLayoutId id="2147483746" r:id="rId49"/>
    <p:sldLayoutId id="2147483747" r:id="rId50"/>
    <p:sldLayoutId id="2147483748" r:id="rId51"/>
    <p:sldLayoutId id="2147483749" r:id="rId52"/>
    <p:sldLayoutId id="2147483750" r:id="rId53"/>
    <p:sldLayoutId id="2147483751" r:id="rId54"/>
    <p:sldLayoutId id="2147483752" r:id="rId55"/>
    <p:sldLayoutId id="2147483753" r:id="rId56"/>
    <p:sldLayoutId id="2147483754" r:id="rId57"/>
    <p:sldLayoutId id="2147483755" r:id="rId58"/>
    <p:sldLayoutId id="2147483756" r:id="rId59"/>
    <p:sldLayoutId id="2147483766" r:id="rId60"/>
    <p:sldLayoutId id="2147483767" r:id="rId61"/>
  </p:sldLayoutIdLst>
  <p:hf hdr="0" dt="0"/>
  <p:txStyles>
    <p:titleStyle>
      <a:lvl1pPr algn="l" defTabSz="685800" rtl="0" eaLnBrk="1" latinLnBrk="0" hangingPunct="1">
        <a:lnSpc>
          <a:spcPct val="90000"/>
        </a:lnSpc>
        <a:spcBef>
          <a:spcPct val="0"/>
        </a:spcBef>
        <a:buNone/>
        <a:defRPr lang="en-US" sz="2200" b="0" i="0" kern="1200" dirty="0">
          <a:solidFill>
            <a:schemeClr val="tx1"/>
          </a:solidFill>
          <a:latin typeface="Georgia Pro" panose="02040502050405020303" pitchFamily="18" charset="0"/>
          <a:ea typeface="+mj-ea"/>
          <a:cs typeface="Times New Roman" panose="02020603050405020304" pitchFamily="18" charset="0"/>
        </a:defRPr>
      </a:lvl1pPr>
    </p:titleStyle>
    <p:body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
          <p15:clr>
            <a:srgbClr val="F26B43"/>
          </p15:clr>
        </p15:guide>
        <p15:guide id="2" pos="480" userDrawn="1">
          <p15:clr>
            <a:srgbClr val="F26B43"/>
          </p15:clr>
        </p15:guide>
        <p15:guide id="3" pos="7296" userDrawn="1">
          <p15:clr>
            <a:srgbClr val="F26B43"/>
          </p15:clr>
        </p15:guide>
        <p15:guide id="4" orient="horz" pos="1128">
          <p15:clr>
            <a:srgbClr val="A4A3A4"/>
          </p15:clr>
        </p15:guide>
        <p15:guide id="5" orient="horz" pos="3264">
          <p15:clr>
            <a:srgbClr val="A4A3A4"/>
          </p15:clr>
        </p15:guide>
        <p15:guide id="6" orient="horz" pos="3816">
          <p15:clr>
            <a:srgbClr val="F26B43"/>
          </p15:clr>
        </p15:guide>
        <p15:guide id="7" orient="horz" pos="3528">
          <p15:clr>
            <a:srgbClr val="A4A3A4"/>
          </p15:clr>
        </p15:guide>
        <p15:guide id="8" orient="horz" pos="1224" userDrawn="1">
          <p15:clr>
            <a:srgbClr val="A4A3A4"/>
          </p15:clr>
        </p15:guide>
        <p15:guide id="9" pos="76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congress.gov/bill/119th-congress/house-bill/1" TargetMode="Externa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2" Type="http://schemas.openxmlformats.org/officeDocument/2006/relationships/hyperlink" Target="https://www.congress.gov/bill/119th-congress/house-bill/1" TargetMode="External"/><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2" Type="http://schemas.openxmlformats.org/officeDocument/2006/relationships/hyperlink" Target="https://www.congress.gov/bill/119th-congress/house-bill/1" TargetMode="Externa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hyperlink" Target="https://www.irs.gov/pub/irs-drop/rp-24-40.pdf" TargetMode="Externa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6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hyperlink" Target="https://www.irs.gov/pub/irs-drop/n-24-80.pdf" TargetMode="External"/><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hyperlink" Target="https://www.irs.gov/pub/irs-drop/rp-24-25.pdf" TargetMode="External"/><Relationship Id="rId2" Type="http://schemas.openxmlformats.org/officeDocument/2006/relationships/notesSlide" Target="../notesSlides/notesSlide8.xml"/><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2" Type="http://schemas.openxmlformats.org/officeDocument/2006/relationships/hyperlink" Target="https://www.morningstar.com/personal-finance/how-do-your-states-529-tax-benefits-stack-up#bonus-529-state-tax-parity" TargetMode="Externa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2" Type="http://schemas.microsoft.com/office/2018/10/relationships/comments" Target="../comments/modernComment_3149_90696AD6.xml"/><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hyperlink" Target="https://www.finance.senate.gov/download/retirement-section-by-section-" TargetMode="Externa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www.congress.gov/bill/119th-congress/house-bill/1" TargetMode="External"/><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hyperlink" Target="https://corporate.vanguard.com/content/dam/corp/research/pdf/its_elementary_using_529s_to_pay_for_k_12_education.pdf" TargetMode="Externa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hyperlink" Target="https://www.congress.gov/bill/119th-congress/house-bill/1" TargetMode="External"/><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1B77B37F-BBDC-0360-C086-60EA4789D57A}"/>
              </a:ext>
            </a:extLst>
          </p:cNvPr>
          <p:cNvSpPr txBox="1">
            <a:spLocks/>
          </p:cNvSpPr>
          <p:nvPr/>
        </p:nvSpPr>
        <p:spPr>
          <a:xfrm>
            <a:off x="665136" y="6188017"/>
            <a:ext cx="10890457" cy="365760"/>
          </a:xfrm>
          <a:prstGeom prst="rect">
            <a:avLst/>
          </a:prstGeom>
        </p:spPr>
        <p:txBody>
          <a:bodyPr vert="horz" lIns="91440" tIns="45720" rIns="91440" bIns="45720" rtlCol="0" anchor="ctr">
            <a:noAutofit/>
          </a:bodyPr>
          <a:lstStyle>
            <a:lvl1pPr marL="0" indent="0" algn="r" defTabSz="685800" rtl="0" eaLnBrk="1" latinLnBrk="0" hangingPunct="1">
              <a:lnSpc>
                <a:spcPct val="90000"/>
              </a:lnSpc>
              <a:spcBef>
                <a:spcPts val="0"/>
              </a:spcBef>
              <a:buFont typeface="Wingdings" pitchFamily="2" charset="2"/>
              <a:buNone/>
              <a:tabLst/>
              <a:defRPr sz="1100" b="0" i="0" kern="1200" baseline="0">
                <a:solidFill>
                  <a:schemeClr val="bg1"/>
                </a:solidFill>
                <a:latin typeface="Aptos" panose="020B0004020202020204" pitchFamily="34" charset="0"/>
                <a:ea typeface="+mn-ea"/>
                <a:cs typeface="Arial" panose="020B0604020202020204" pitchFamily="34" charset="0"/>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pPr>
            <a:r>
              <a:rPr lang="en-US" dirty="0"/>
              <a:t>August, 2025</a:t>
            </a:r>
          </a:p>
        </p:txBody>
      </p:sp>
      <p:sp>
        <p:nvSpPr>
          <p:cNvPr id="4" name="Footer Placeholder 3">
            <a:extLst>
              <a:ext uri="{FF2B5EF4-FFF2-40B4-BE49-F238E27FC236}">
                <a16:creationId xmlns:a16="http://schemas.microsoft.com/office/drawing/2014/main" id="{CAA17C50-8B65-AF49-77A7-0E9006CA9114}"/>
              </a:ext>
            </a:extLst>
          </p:cNvPr>
          <p:cNvSpPr>
            <a:spLocks noGrp="1"/>
          </p:cNvSpPr>
          <p:nvPr>
            <p:ph type="ftr" sz="quarter" idx="15"/>
          </p:nvPr>
        </p:nvSpPr>
        <p:spPr/>
        <p:txBody>
          <a:bodyPr/>
          <a:lstStyle/>
          <a:p>
            <a:r>
              <a:rPr lang="en-US" dirty="0"/>
              <a:t>PLEASE REFER TO CONTENT DISCLOSURES AT THE END OF THIS PRESENTATION.</a:t>
            </a:r>
          </a:p>
        </p:txBody>
      </p:sp>
      <p:sp>
        <p:nvSpPr>
          <p:cNvPr id="5" name="Slide Number Placeholder 4">
            <a:extLst>
              <a:ext uri="{FF2B5EF4-FFF2-40B4-BE49-F238E27FC236}">
                <a16:creationId xmlns:a16="http://schemas.microsoft.com/office/drawing/2014/main" id="{AF97B09E-EC3E-A251-730B-DDE94C434FA4}"/>
              </a:ext>
            </a:extLst>
          </p:cNvPr>
          <p:cNvSpPr>
            <a:spLocks noGrp="1"/>
          </p:cNvSpPr>
          <p:nvPr>
            <p:ph type="sldNum" sz="quarter" idx="16"/>
          </p:nvPr>
        </p:nvSpPr>
        <p:spPr/>
        <p:txBody>
          <a:bodyPr/>
          <a:lstStyle/>
          <a:p>
            <a:fld id="{AB0A2F5B-9D58-954B-BE2D-971097BC211C}" type="slidenum">
              <a:rPr lang="en-US" smtClean="0"/>
              <a:pPr/>
              <a:t>1</a:t>
            </a:fld>
            <a:endParaRPr lang="en-US" dirty="0"/>
          </a:p>
        </p:txBody>
      </p:sp>
      <p:sp>
        <p:nvSpPr>
          <p:cNvPr id="22" name="Title 21">
            <a:extLst>
              <a:ext uri="{FF2B5EF4-FFF2-40B4-BE49-F238E27FC236}">
                <a16:creationId xmlns:a16="http://schemas.microsoft.com/office/drawing/2014/main" id="{82E1555D-4D2B-F78E-FAB3-4E4325550EEE}"/>
              </a:ext>
            </a:extLst>
          </p:cNvPr>
          <p:cNvSpPr>
            <a:spLocks noGrp="1"/>
          </p:cNvSpPr>
          <p:nvPr>
            <p:ph type="ctrTitle"/>
          </p:nvPr>
        </p:nvSpPr>
        <p:spPr>
          <a:xfrm>
            <a:off x="653846" y="2946237"/>
            <a:ext cx="5327854" cy="541238"/>
          </a:xfrm>
        </p:spPr>
        <p:txBody>
          <a:bodyPr/>
          <a:lstStyle/>
          <a:p>
            <a:r>
              <a:rPr lang="en-US" sz="3600" dirty="0"/>
              <a:t>Tax Planning and the Big Beautiful Bill Act</a:t>
            </a:r>
          </a:p>
        </p:txBody>
      </p:sp>
      <p:sp>
        <p:nvSpPr>
          <p:cNvPr id="23" name="Content Placeholder 22">
            <a:extLst>
              <a:ext uri="{FF2B5EF4-FFF2-40B4-BE49-F238E27FC236}">
                <a16:creationId xmlns:a16="http://schemas.microsoft.com/office/drawing/2014/main" id="{90BF569E-8CBD-D1B3-1A74-8E39D6F85BCC}"/>
              </a:ext>
            </a:extLst>
          </p:cNvPr>
          <p:cNvSpPr>
            <a:spLocks noGrp="1"/>
          </p:cNvSpPr>
          <p:nvPr>
            <p:ph idx="14"/>
          </p:nvPr>
        </p:nvSpPr>
        <p:spPr/>
        <p:txBody>
          <a:bodyPr/>
          <a:lstStyle/>
          <a:p>
            <a:r>
              <a:rPr lang="en-US" dirty="0"/>
              <a:t>Summary</a:t>
            </a:r>
          </a:p>
        </p:txBody>
      </p:sp>
    </p:spTree>
    <p:extLst>
      <p:ext uri="{BB962C8B-B14F-4D97-AF65-F5344CB8AC3E}">
        <p14:creationId xmlns:p14="http://schemas.microsoft.com/office/powerpoint/2010/main" val="3528651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martArt Placeholder 24">
            <a:extLst>
              <a:ext uri="{FF2B5EF4-FFF2-40B4-BE49-F238E27FC236}">
                <a16:creationId xmlns:a16="http://schemas.microsoft.com/office/drawing/2014/main" id="{AC69EAD5-39E6-F0BF-27CB-A573F7639276}"/>
              </a:ext>
            </a:extLst>
          </p:cNvPr>
          <p:cNvSpPr>
            <a:spLocks noGrp="1"/>
          </p:cNvSpPr>
          <p:nvPr>
            <p:ph type="dgm" sz="quarter" idx="13"/>
          </p:nvPr>
        </p:nvSpPr>
        <p:spPr/>
        <p:txBody>
          <a:bodyPr/>
          <a:lstStyle/>
          <a:p>
            <a:endParaRPr lang="en-US"/>
          </a:p>
        </p:txBody>
      </p:sp>
      <p:sp>
        <p:nvSpPr>
          <p:cNvPr id="26" name="SmartArt Placeholder 25">
            <a:extLst>
              <a:ext uri="{FF2B5EF4-FFF2-40B4-BE49-F238E27FC236}">
                <a16:creationId xmlns:a16="http://schemas.microsoft.com/office/drawing/2014/main" id="{3E115520-6B3A-1311-8527-144871DBDD8C}"/>
              </a:ext>
            </a:extLst>
          </p:cNvPr>
          <p:cNvSpPr>
            <a:spLocks noGrp="1"/>
          </p:cNvSpPr>
          <p:nvPr>
            <p:ph type="dgm" sz="quarter" idx="15"/>
          </p:nvPr>
        </p:nvSpPr>
        <p:spPr/>
        <p:txBody>
          <a:bodyPr/>
          <a:lstStyle/>
          <a:p>
            <a:endParaRPr lang="en-US"/>
          </a:p>
        </p:txBody>
      </p:sp>
      <p:sp>
        <p:nvSpPr>
          <p:cNvPr id="27" name="SmartArt Placeholder 26">
            <a:extLst>
              <a:ext uri="{FF2B5EF4-FFF2-40B4-BE49-F238E27FC236}">
                <a16:creationId xmlns:a16="http://schemas.microsoft.com/office/drawing/2014/main" id="{2CC258C7-46DA-FD6C-E7C1-6CEE5A4C9D1A}"/>
              </a:ext>
            </a:extLst>
          </p:cNvPr>
          <p:cNvSpPr>
            <a:spLocks noGrp="1"/>
          </p:cNvSpPr>
          <p:nvPr>
            <p:ph type="dgm" sz="quarter" idx="17"/>
          </p:nvPr>
        </p:nvSpPr>
        <p:spPr/>
        <p:txBody>
          <a:bodyPr/>
          <a:lstStyle/>
          <a:p>
            <a:endParaRPr lang="en-US"/>
          </a:p>
        </p:txBody>
      </p:sp>
      <p:sp>
        <p:nvSpPr>
          <p:cNvPr id="5" name="Title 4">
            <a:extLst>
              <a:ext uri="{FF2B5EF4-FFF2-40B4-BE49-F238E27FC236}">
                <a16:creationId xmlns:a16="http://schemas.microsoft.com/office/drawing/2014/main" id="{7E983F2B-4502-5B20-81ED-0FE28A1941E2}"/>
              </a:ext>
            </a:extLst>
          </p:cNvPr>
          <p:cNvSpPr>
            <a:spLocks noGrp="1"/>
          </p:cNvSpPr>
          <p:nvPr>
            <p:ph type="title"/>
          </p:nvPr>
        </p:nvSpPr>
        <p:spPr>
          <a:xfrm>
            <a:off x="653845" y="667820"/>
            <a:ext cx="10903159" cy="378110"/>
          </a:xfrm>
        </p:spPr>
        <p:txBody>
          <a:bodyPr/>
          <a:lstStyle/>
          <a:p>
            <a:r>
              <a:rPr lang="en-US" dirty="0"/>
              <a:t>Itemized Deductions</a:t>
            </a:r>
          </a:p>
        </p:txBody>
      </p:sp>
      <p:sp>
        <p:nvSpPr>
          <p:cNvPr id="54" name="Text Placeholder 53">
            <a:extLst>
              <a:ext uri="{FF2B5EF4-FFF2-40B4-BE49-F238E27FC236}">
                <a16:creationId xmlns:a16="http://schemas.microsoft.com/office/drawing/2014/main" id="{F15C0C5E-AEBF-6F28-6418-754EB2C61895}"/>
              </a:ext>
            </a:extLst>
          </p:cNvPr>
          <p:cNvSpPr>
            <a:spLocks noGrp="1"/>
          </p:cNvSpPr>
          <p:nvPr>
            <p:ph type="body" sz="quarter" idx="18"/>
          </p:nvPr>
        </p:nvSpPr>
        <p:spPr>
          <a:xfrm>
            <a:off x="762000" y="2099842"/>
            <a:ext cx="3280847" cy="3500858"/>
          </a:xfrm>
        </p:spPr>
        <p:txBody>
          <a:bodyPr/>
          <a:lstStyle/>
          <a:p>
            <a:pPr marL="6160" indent="0">
              <a:buNone/>
            </a:pPr>
            <a:r>
              <a:rPr lang="en-US" b="1" dirty="0"/>
              <a:t>State and local tax deduction </a:t>
            </a:r>
            <a:br>
              <a:rPr lang="en-US" b="1" dirty="0"/>
            </a:br>
            <a:r>
              <a:rPr lang="en-US" b="1" dirty="0"/>
              <a:t>(SALT) expanded until 2029</a:t>
            </a:r>
          </a:p>
          <a:p>
            <a:pPr marL="6160" indent="0">
              <a:buNone/>
            </a:pPr>
            <a:r>
              <a:rPr lang="en-US" dirty="0"/>
              <a:t>$10,000 to $40,000</a:t>
            </a:r>
            <a:r>
              <a:rPr lang="en-US" baseline="30000" dirty="0"/>
              <a:t>1</a:t>
            </a:r>
          </a:p>
          <a:p>
            <a:r>
              <a:rPr lang="en-US" sz="1200" dirty="0"/>
              <a:t>Phases out down to $10,000 for </a:t>
            </a:r>
            <a:br>
              <a:rPr lang="en-US" sz="1200" dirty="0"/>
            </a:br>
            <a:r>
              <a:rPr lang="en-US" sz="1200" dirty="0"/>
              <a:t>income $500k to $600k </a:t>
            </a:r>
          </a:p>
          <a:p>
            <a:endParaRPr lang="en-US" sz="1200" dirty="0"/>
          </a:p>
          <a:p>
            <a:pPr marL="6160" indent="0">
              <a:buNone/>
            </a:pPr>
            <a:r>
              <a:rPr lang="en-US" sz="1100" dirty="0"/>
              <a:t>Planning Considerations: </a:t>
            </a:r>
          </a:p>
          <a:p>
            <a:pPr marL="174625" indent="-169863">
              <a:buFont typeface="+mj-lt"/>
              <a:buAutoNum type="arabicPeriod"/>
            </a:pPr>
            <a:r>
              <a:rPr lang="en-US" sz="1100" dirty="0"/>
              <a:t>Proactive Itemized deduction planning – Strategically timing property tax payments and charitable gifts could be beneficial to switch between the standard deduction &amp; itemized deductions.</a:t>
            </a:r>
            <a:r>
              <a:rPr lang="en-US" sz="1100" baseline="30000" dirty="0"/>
              <a:t>2</a:t>
            </a:r>
          </a:p>
          <a:p>
            <a:pPr marL="174625" indent="-169863">
              <a:buFont typeface="+mj-lt"/>
              <a:buAutoNum type="arabicPeriod"/>
            </a:pPr>
            <a:r>
              <a:rPr lang="en-US" sz="1100" dirty="0"/>
              <a:t>Consider accelerating income into 2025 to 2029.   </a:t>
            </a:r>
          </a:p>
          <a:p>
            <a:pPr marL="174625" indent="-169863">
              <a:buFont typeface="+mj-lt"/>
              <a:buAutoNum type="arabicPeriod"/>
            </a:pPr>
            <a:r>
              <a:rPr lang="en-US" sz="1100" dirty="0"/>
              <a:t>Beware of the “SALT Torpedo” – Income between $500k and $600k taxed as high 45.5%</a:t>
            </a:r>
          </a:p>
        </p:txBody>
      </p:sp>
      <p:sp>
        <p:nvSpPr>
          <p:cNvPr id="55" name="Text Placeholder 54">
            <a:extLst>
              <a:ext uri="{FF2B5EF4-FFF2-40B4-BE49-F238E27FC236}">
                <a16:creationId xmlns:a16="http://schemas.microsoft.com/office/drawing/2014/main" id="{17644E08-B2B5-9B9C-99E8-A46B6893C09E}"/>
              </a:ext>
            </a:extLst>
          </p:cNvPr>
          <p:cNvSpPr>
            <a:spLocks noGrp="1"/>
          </p:cNvSpPr>
          <p:nvPr>
            <p:ph type="body" sz="quarter" idx="19"/>
          </p:nvPr>
        </p:nvSpPr>
        <p:spPr>
          <a:xfrm>
            <a:off x="4516878" y="2099842"/>
            <a:ext cx="3280847" cy="3500858"/>
          </a:xfrm>
        </p:spPr>
        <p:txBody>
          <a:bodyPr/>
          <a:lstStyle/>
          <a:p>
            <a:pPr marL="6160" indent="0">
              <a:buNone/>
            </a:pPr>
            <a:r>
              <a:rPr lang="en-US" b="1" dirty="0"/>
              <a:t>Charitable Deduction Floor </a:t>
            </a:r>
            <a:br>
              <a:rPr lang="en-US" b="1" dirty="0"/>
            </a:br>
            <a:r>
              <a:rPr lang="en-US" b="1" dirty="0"/>
              <a:t>starting in 2026</a:t>
            </a:r>
          </a:p>
          <a:p>
            <a:pPr marL="6160" indent="0">
              <a:buNone/>
            </a:pPr>
            <a:r>
              <a:rPr lang="en-US" dirty="0"/>
              <a:t>Added 0.5% floor on charitable gifts</a:t>
            </a:r>
          </a:p>
          <a:p>
            <a:r>
              <a:rPr lang="en-US" sz="1200" dirty="0"/>
              <a:t>Example, if earnings are $500,000 your first $2,500 of donations would not get an itemized deduction tax break.</a:t>
            </a:r>
          </a:p>
          <a:p>
            <a:endParaRPr lang="en-US" sz="1200" dirty="0"/>
          </a:p>
          <a:p>
            <a:pPr marL="6160" indent="0">
              <a:buNone/>
            </a:pPr>
            <a:r>
              <a:rPr lang="en-US" sz="1100" dirty="0"/>
              <a:t>Planning Considerations: </a:t>
            </a:r>
          </a:p>
          <a:p>
            <a:pPr marL="174625" indent="-169863">
              <a:buFont typeface="+mj-lt"/>
              <a:buAutoNum type="arabicPeriod"/>
            </a:pPr>
            <a:r>
              <a:rPr lang="en-US" sz="1100" dirty="0"/>
              <a:t>Charitable floor starts in 2026 so 2025 planning important. Potentially frontload Donor Advised Fund before year-end. </a:t>
            </a:r>
          </a:p>
          <a:p>
            <a:pPr marL="174625" indent="-169863">
              <a:buFont typeface="+mj-lt"/>
              <a:buAutoNum type="arabicPeriod"/>
            </a:pPr>
            <a:r>
              <a:rPr lang="en-US" sz="1100" dirty="0"/>
              <a:t>If you itemize, lumping gifts still prudent to limit the 0.5% floor limit. </a:t>
            </a:r>
          </a:p>
          <a:p>
            <a:pPr marL="174625" indent="-169863">
              <a:buFont typeface="+mj-lt"/>
              <a:buAutoNum type="arabicPeriod"/>
            </a:pPr>
            <a:r>
              <a:rPr lang="en-US" sz="1100" dirty="0"/>
              <a:t>QCDs even more valuable for those with IRAs and 70.5+</a:t>
            </a:r>
          </a:p>
        </p:txBody>
      </p:sp>
      <p:sp>
        <p:nvSpPr>
          <p:cNvPr id="56" name="Text Placeholder 55">
            <a:extLst>
              <a:ext uri="{FF2B5EF4-FFF2-40B4-BE49-F238E27FC236}">
                <a16:creationId xmlns:a16="http://schemas.microsoft.com/office/drawing/2014/main" id="{63A98013-7B02-7ABD-6DB2-E5E63499F6AE}"/>
              </a:ext>
            </a:extLst>
          </p:cNvPr>
          <p:cNvSpPr>
            <a:spLocks noGrp="1"/>
          </p:cNvSpPr>
          <p:nvPr>
            <p:ph type="body" sz="quarter" idx="20"/>
          </p:nvPr>
        </p:nvSpPr>
        <p:spPr>
          <a:xfrm>
            <a:off x="8276157" y="2099842"/>
            <a:ext cx="3280847" cy="3500858"/>
          </a:xfrm>
        </p:spPr>
        <p:txBody>
          <a:bodyPr/>
          <a:lstStyle/>
          <a:p>
            <a:pPr marL="6160" indent="0">
              <a:buNone/>
            </a:pPr>
            <a:r>
              <a:rPr lang="en-US" b="1" dirty="0"/>
              <a:t>Overall Itemized </a:t>
            </a:r>
            <a:br>
              <a:rPr lang="en-US" b="1" dirty="0"/>
            </a:br>
            <a:r>
              <a:rPr lang="en-US" b="1" dirty="0"/>
              <a:t>Phase Out</a:t>
            </a:r>
          </a:p>
          <a:p>
            <a:pPr marL="6160" indent="0">
              <a:buNone/>
            </a:pPr>
            <a:r>
              <a:rPr lang="en-US" dirty="0"/>
              <a:t>Added itemized deduction phase out </a:t>
            </a:r>
          </a:p>
          <a:p>
            <a:r>
              <a:rPr lang="en-US" sz="1200" dirty="0"/>
              <a:t>Deductions phased out for those in </a:t>
            </a:r>
            <a:br>
              <a:rPr lang="en-US" sz="1200" dirty="0"/>
            </a:br>
            <a:r>
              <a:rPr lang="en-US" sz="1200" dirty="0"/>
              <a:t>the top 37% bracket. </a:t>
            </a:r>
          </a:p>
          <a:p>
            <a:r>
              <a:rPr lang="en-US" sz="1200" dirty="0"/>
              <a:t>Reduces the effective tax benefit to 35% </a:t>
            </a:r>
            <a:br>
              <a:rPr lang="en-US" sz="1200" dirty="0"/>
            </a:br>
            <a:r>
              <a:rPr lang="en-US" sz="1200" dirty="0"/>
              <a:t>rather than 37%</a:t>
            </a:r>
          </a:p>
        </p:txBody>
      </p:sp>
      <p:sp>
        <p:nvSpPr>
          <p:cNvPr id="39" name="Text Placeholder 38">
            <a:extLst>
              <a:ext uri="{FF2B5EF4-FFF2-40B4-BE49-F238E27FC236}">
                <a16:creationId xmlns:a16="http://schemas.microsoft.com/office/drawing/2014/main" id="{7B48EA27-6054-67BB-A489-3C4B6C86E832}"/>
              </a:ext>
            </a:extLst>
          </p:cNvPr>
          <p:cNvSpPr>
            <a:spLocks noGrp="1"/>
          </p:cNvSpPr>
          <p:nvPr>
            <p:ph type="body" sz="quarter" idx="12"/>
          </p:nvPr>
        </p:nvSpPr>
        <p:spPr>
          <a:xfrm>
            <a:off x="665164" y="5829300"/>
            <a:ext cx="10891837" cy="228600"/>
          </a:xfrm>
        </p:spPr>
        <p:txBody>
          <a:bodyPr/>
          <a:lstStyle/>
          <a:p>
            <a:r>
              <a:rPr lang="en-US" baseline="30000" dirty="0"/>
              <a:t>1 </a:t>
            </a:r>
            <a:r>
              <a:rPr lang="en-US" dirty="0"/>
              <a:t>Both the limitation and income phase out inflate at 1% per year ($40,400 limit / $505,000 MAGI for 2026) through 2029. Married Filing Separately $20,000 and phases out starting at $250k; </a:t>
            </a:r>
            <a:r>
              <a:rPr lang="en-US" baseline="30000" dirty="0"/>
              <a:t>2</a:t>
            </a:r>
            <a:r>
              <a:rPr lang="en-US" dirty="0"/>
              <a:t> For those not impacted by the phase out; Source: Big Beautiful Bill Act: </a:t>
            </a:r>
            <a:r>
              <a:rPr lang="en-US" dirty="0">
                <a:hlinkClick r:id="rId2"/>
              </a:rPr>
              <a:t>https://www.congress.gov/bill/119th-congress/house-bill/1</a:t>
            </a:r>
            <a:r>
              <a:rPr lang="en-US" dirty="0"/>
              <a:t> . The information above is based on current tax law as of July 2025, including scheduled provisions under the Tax Cuts and Jobs Act. Future legislation or regulatory changes could alter these provisions. Please consult with a qualified tax advisor for personalized guidance</a:t>
            </a:r>
          </a:p>
        </p:txBody>
      </p:sp>
      <p:sp>
        <p:nvSpPr>
          <p:cNvPr id="10" name="Text Placeholder 9">
            <a:extLst>
              <a:ext uri="{FF2B5EF4-FFF2-40B4-BE49-F238E27FC236}">
                <a16:creationId xmlns:a16="http://schemas.microsoft.com/office/drawing/2014/main" id="{77E3D654-5DE9-8A8C-ED9E-41292EDA0EE6}"/>
              </a:ext>
            </a:extLst>
          </p:cNvPr>
          <p:cNvSpPr>
            <a:spLocks noGrp="1"/>
          </p:cNvSpPr>
          <p:nvPr>
            <p:ph type="body" sz="quarter" idx="21"/>
          </p:nvPr>
        </p:nvSpPr>
        <p:spPr>
          <a:xfrm>
            <a:off x="654052" y="1261872"/>
            <a:ext cx="10928349" cy="315407"/>
          </a:xfrm>
        </p:spPr>
        <p:txBody>
          <a:bodyPr/>
          <a:lstStyle/>
          <a:p>
            <a:r>
              <a:rPr lang="en-US" dirty="0"/>
              <a:t>Extensions and phase outs</a:t>
            </a:r>
          </a:p>
        </p:txBody>
      </p:sp>
      <p:sp>
        <p:nvSpPr>
          <p:cNvPr id="11" name="Footer Placeholder 10">
            <a:extLst>
              <a:ext uri="{FF2B5EF4-FFF2-40B4-BE49-F238E27FC236}">
                <a16:creationId xmlns:a16="http://schemas.microsoft.com/office/drawing/2014/main" id="{88BA28AD-33D5-662D-AB78-675E360D68A2}"/>
              </a:ext>
            </a:extLst>
          </p:cNvPr>
          <p:cNvSpPr>
            <a:spLocks noGrp="1"/>
          </p:cNvSpPr>
          <p:nvPr>
            <p:ph type="ftr" sz="quarter" idx="22"/>
          </p:nvPr>
        </p:nvSpPr>
        <p:spPr>
          <a:xfrm>
            <a:off x="1134083" y="6330520"/>
            <a:ext cx="4632960" cy="219456"/>
          </a:xfrm>
        </p:spPr>
        <p:txBody>
          <a:bodyPr/>
          <a:lstStyle/>
          <a:p>
            <a:r>
              <a:rPr lang="en-US"/>
              <a:t>PLEASE REFER TO CONTENT DISCLOSURES AT THE END OF THIS PRESENTATION.</a:t>
            </a:r>
            <a:endParaRPr lang="en-US" dirty="0"/>
          </a:p>
        </p:txBody>
      </p:sp>
      <p:sp>
        <p:nvSpPr>
          <p:cNvPr id="12" name="Slide Number Placeholder 11">
            <a:extLst>
              <a:ext uri="{FF2B5EF4-FFF2-40B4-BE49-F238E27FC236}">
                <a16:creationId xmlns:a16="http://schemas.microsoft.com/office/drawing/2014/main" id="{E3C6E1C1-3816-021D-3133-A75F06B125EE}"/>
              </a:ext>
            </a:extLst>
          </p:cNvPr>
          <p:cNvSpPr>
            <a:spLocks noGrp="1"/>
          </p:cNvSpPr>
          <p:nvPr>
            <p:ph type="sldNum" sz="quarter" idx="23"/>
          </p:nvPr>
        </p:nvSpPr>
        <p:spPr>
          <a:xfrm>
            <a:off x="665136" y="6330520"/>
            <a:ext cx="468949" cy="219456"/>
          </a:xfrm>
        </p:spPr>
        <p:txBody>
          <a:bodyPr/>
          <a:lstStyle/>
          <a:p>
            <a:fld id="{AB0A2F5B-9D58-954B-BE2D-971097BC211C}" type="slidenum">
              <a:rPr lang="en-US" smtClean="0"/>
              <a:pPr/>
              <a:t>10</a:t>
            </a:fld>
            <a:endParaRPr lang="en-US" dirty="0"/>
          </a:p>
        </p:txBody>
      </p:sp>
    </p:spTree>
    <p:extLst>
      <p:ext uri="{BB962C8B-B14F-4D97-AF65-F5344CB8AC3E}">
        <p14:creationId xmlns:p14="http://schemas.microsoft.com/office/powerpoint/2010/main" val="882372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75BB5-035F-74AC-8E66-1B2FD2314E90}"/>
            </a:ext>
          </a:extLst>
        </p:cNvPr>
        <p:cNvGrpSpPr/>
        <p:nvPr/>
      </p:nvGrpSpPr>
      <p:grpSpPr>
        <a:xfrm>
          <a:off x="0" y="0"/>
          <a:ext cx="0" cy="0"/>
          <a:chOff x="0" y="0"/>
          <a:chExt cx="0" cy="0"/>
        </a:xfrm>
      </p:grpSpPr>
      <p:sp>
        <p:nvSpPr>
          <p:cNvPr id="2" name="SmartArt Placeholder 1">
            <a:extLst>
              <a:ext uri="{FF2B5EF4-FFF2-40B4-BE49-F238E27FC236}">
                <a16:creationId xmlns:a16="http://schemas.microsoft.com/office/drawing/2014/main" id="{635A47E6-7E27-D81B-1CA8-20E3A445F125}"/>
              </a:ext>
            </a:extLst>
          </p:cNvPr>
          <p:cNvSpPr>
            <a:spLocks noGrp="1"/>
          </p:cNvSpPr>
          <p:nvPr>
            <p:ph type="dgm" sz="quarter" idx="13"/>
          </p:nvPr>
        </p:nvSpPr>
        <p:spPr>
          <a:xfrm>
            <a:off x="770389" y="1943100"/>
            <a:ext cx="7040880" cy="9144"/>
          </a:xfrm>
        </p:spPr>
        <p:txBody>
          <a:bodyPr/>
          <a:lstStyle/>
          <a:p>
            <a:endParaRPr lang="en-US"/>
          </a:p>
        </p:txBody>
      </p:sp>
      <p:sp>
        <p:nvSpPr>
          <p:cNvPr id="3" name="SmartArt Placeholder 2">
            <a:extLst>
              <a:ext uri="{FF2B5EF4-FFF2-40B4-BE49-F238E27FC236}">
                <a16:creationId xmlns:a16="http://schemas.microsoft.com/office/drawing/2014/main" id="{37DE7108-9498-B0F6-9116-DA9E3C0A727C}"/>
              </a:ext>
            </a:extLst>
          </p:cNvPr>
          <p:cNvSpPr>
            <a:spLocks noGrp="1"/>
          </p:cNvSpPr>
          <p:nvPr>
            <p:ph type="dgm" sz="quarter" idx="15"/>
          </p:nvPr>
        </p:nvSpPr>
        <p:spPr>
          <a:xfrm>
            <a:off x="770389" y="3088153"/>
            <a:ext cx="7040880" cy="9144"/>
          </a:xfrm>
        </p:spPr>
        <p:txBody>
          <a:bodyPr/>
          <a:lstStyle/>
          <a:p>
            <a:endParaRPr lang="en-US"/>
          </a:p>
        </p:txBody>
      </p:sp>
      <p:sp>
        <p:nvSpPr>
          <p:cNvPr id="17" name="Text Placeholder 16">
            <a:extLst>
              <a:ext uri="{FF2B5EF4-FFF2-40B4-BE49-F238E27FC236}">
                <a16:creationId xmlns:a16="http://schemas.microsoft.com/office/drawing/2014/main" id="{65A539E4-DCDD-0E84-3782-22ED5713C8A6}"/>
              </a:ext>
            </a:extLst>
          </p:cNvPr>
          <p:cNvSpPr>
            <a:spLocks noGrp="1"/>
          </p:cNvSpPr>
          <p:nvPr>
            <p:ph type="body" sz="quarter" idx="16"/>
          </p:nvPr>
        </p:nvSpPr>
        <p:spPr>
          <a:xfrm>
            <a:off x="770389" y="2027568"/>
            <a:ext cx="2125211" cy="879631"/>
          </a:xfrm>
        </p:spPr>
        <p:txBody>
          <a:bodyPr/>
          <a:lstStyle/>
          <a:p>
            <a:pPr marL="6160" indent="0">
              <a:buNone/>
            </a:pPr>
            <a:r>
              <a:rPr lang="en-US" b="1" dirty="0"/>
              <a:t>Standard Deduction </a:t>
            </a:r>
            <a:br>
              <a:rPr lang="en-US" b="1" dirty="0"/>
            </a:br>
            <a:r>
              <a:rPr lang="en-US" b="1" dirty="0"/>
              <a:t>increased to</a:t>
            </a:r>
          </a:p>
        </p:txBody>
      </p:sp>
      <p:sp>
        <p:nvSpPr>
          <p:cNvPr id="18" name="Text Placeholder 17">
            <a:extLst>
              <a:ext uri="{FF2B5EF4-FFF2-40B4-BE49-F238E27FC236}">
                <a16:creationId xmlns:a16="http://schemas.microsoft.com/office/drawing/2014/main" id="{81A25882-CCD7-5175-04B4-2A46AEA7EAF1}"/>
              </a:ext>
            </a:extLst>
          </p:cNvPr>
          <p:cNvSpPr>
            <a:spLocks noGrp="1"/>
          </p:cNvSpPr>
          <p:nvPr>
            <p:ph type="body" sz="quarter" idx="17"/>
          </p:nvPr>
        </p:nvSpPr>
        <p:spPr>
          <a:xfrm>
            <a:off x="770389" y="3169936"/>
            <a:ext cx="2125211" cy="879631"/>
          </a:xfrm>
        </p:spPr>
        <p:txBody>
          <a:bodyPr/>
          <a:lstStyle/>
          <a:p>
            <a:pPr marL="6160" indent="0">
              <a:buNone/>
            </a:pPr>
            <a:r>
              <a:rPr lang="en-US" b="1" dirty="0"/>
              <a:t>Extension of additional </a:t>
            </a:r>
            <a:br>
              <a:rPr lang="en-US" b="1" dirty="0"/>
            </a:br>
            <a:r>
              <a:rPr lang="en-US" b="1" dirty="0"/>
              <a:t>current senior deduction</a:t>
            </a:r>
          </a:p>
          <a:p>
            <a:endParaRPr lang="en-US" sz="1200" dirty="0"/>
          </a:p>
        </p:txBody>
      </p:sp>
      <p:sp>
        <p:nvSpPr>
          <p:cNvPr id="6" name="Title 5">
            <a:extLst>
              <a:ext uri="{FF2B5EF4-FFF2-40B4-BE49-F238E27FC236}">
                <a16:creationId xmlns:a16="http://schemas.microsoft.com/office/drawing/2014/main" id="{41B87BA7-E7E4-F657-7BC9-46052B3B9DEA}"/>
              </a:ext>
            </a:extLst>
          </p:cNvPr>
          <p:cNvSpPr>
            <a:spLocks noGrp="1"/>
          </p:cNvSpPr>
          <p:nvPr>
            <p:ph type="title"/>
          </p:nvPr>
        </p:nvSpPr>
        <p:spPr/>
        <p:txBody>
          <a:bodyPr/>
          <a:lstStyle/>
          <a:p>
            <a:r>
              <a:rPr lang="en-US" dirty="0"/>
              <a:t>Potential Tax Benefit for Seniors </a:t>
            </a:r>
          </a:p>
        </p:txBody>
      </p:sp>
      <p:sp>
        <p:nvSpPr>
          <p:cNvPr id="13" name="Text Placeholder 12">
            <a:extLst>
              <a:ext uri="{FF2B5EF4-FFF2-40B4-BE49-F238E27FC236}">
                <a16:creationId xmlns:a16="http://schemas.microsoft.com/office/drawing/2014/main" id="{2A65F356-B01B-8482-172B-BDA12A0181ED}"/>
              </a:ext>
            </a:extLst>
          </p:cNvPr>
          <p:cNvSpPr>
            <a:spLocks noGrp="1"/>
          </p:cNvSpPr>
          <p:nvPr>
            <p:ph type="body" sz="quarter" idx="12"/>
          </p:nvPr>
        </p:nvSpPr>
        <p:spPr>
          <a:xfrm>
            <a:off x="665164" y="5829300"/>
            <a:ext cx="9193539" cy="228600"/>
          </a:xfrm>
        </p:spPr>
        <p:txBody>
          <a:bodyPr/>
          <a:lstStyle/>
          <a:p>
            <a:r>
              <a:rPr lang="en-US" baseline="30000" dirty="0"/>
              <a:t>1</a:t>
            </a:r>
            <a:r>
              <a:rPr lang="en-US" dirty="0"/>
              <a:t>Total Deduction assumes person or couple over age 65 and not impacted by the phase out. Current deduction is $15,000 single / $30,000 joint + additional over 65 deduction of $2,000 singe / $3,200 MFJ).</a:t>
            </a:r>
            <a:br>
              <a:rPr lang="en-US" dirty="0"/>
            </a:br>
            <a:r>
              <a:rPr lang="en-US" dirty="0"/>
              <a:t>Source: Big Beautiful Bill Act: </a:t>
            </a:r>
            <a:r>
              <a:rPr lang="en-US" dirty="0">
                <a:hlinkClick r:id="rId2"/>
              </a:rPr>
              <a:t>https://www.congress.gov/bill/119th-congress/house-bill/1</a:t>
            </a:r>
            <a:r>
              <a:rPr lang="en-US" dirty="0"/>
              <a:t> . The information presented is for illustrative purposes only and is not intended as tax advice. Individual circumstances vary, and not all seniors may qualify for the tax benefits discussed. Consult with a licensed tax professional to understand how these provisions may apply to your situation</a:t>
            </a:r>
          </a:p>
        </p:txBody>
      </p:sp>
      <p:sp>
        <p:nvSpPr>
          <p:cNvPr id="4" name="SmartArt Placeholder 3">
            <a:extLst>
              <a:ext uri="{FF2B5EF4-FFF2-40B4-BE49-F238E27FC236}">
                <a16:creationId xmlns:a16="http://schemas.microsoft.com/office/drawing/2014/main" id="{719DC2ED-4310-E8B3-9A9F-A576F891F5E1}"/>
              </a:ext>
            </a:extLst>
          </p:cNvPr>
          <p:cNvSpPr>
            <a:spLocks noGrp="1"/>
          </p:cNvSpPr>
          <p:nvPr>
            <p:ph type="dgm" sz="quarter" idx="18"/>
          </p:nvPr>
        </p:nvSpPr>
        <p:spPr>
          <a:xfrm>
            <a:off x="770389" y="4233206"/>
            <a:ext cx="7040880" cy="9144"/>
          </a:xfrm>
        </p:spPr>
        <p:txBody>
          <a:bodyPr/>
          <a:lstStyle/>
          <a:p>
            <a:endParaRPr lang="en-US"/>
          </a:p>
        </p:txBody>
      </p:sp>
      <p:sp>
        <p:nvSpPr>
          <p:cNvPr id="19" name="Text Placeholder 18">
            <a:extLst>
              <a:ext uri="{FF2B5EF4-FFF2-40B4-BE49-F238E27FC236}">
                <a16:creationId xmlns:a16="http://schemas.microsoft.com/office/drawing/2014/main" id="{24FC4E74-8CAC-2C83-D36C-6A8E711337DC}"/>
              </a:ext>
            </a:extLst>
          </p:cNvPr>
          <p:cNvSpPr>
            <a:spLocks noGrp="1"/>
          </p:cNvSpPr>
          <p:nvPr>
            <p:ph type="body" sz="quarter" idx="19"/>
          </p:nvPr>
        </p:nvSpPr>
        <p:spPr>
          <a:xfrm>
            <a:off x="770389" y="4312304"/>
            <a:ext cx="2125211" cy="879631"/>
          </a:xfrm>
        </p:spPr>
        <p:txBody>
          <a:bodyPr/>
          <a:lstStyle/>
          <a:p>
            <a:pPr marL="6160" indent="0">
              <a:buNone/>
            </a:pPr>
            <a:r>
              <a:rPr lang="en-US" b="1" dirty="0"/>
              <a:t>Bonus Deduction added </a:t>
            </a:r>
            <a:br>
              <a:rPr lang="en-US" b="1" dirty="0"/>
            </a:br>
            <a:r>
              <a:rPr lang="en-US" b="1" dirty="0"/>
              <a:t>for taxpayers 65+ </a:t>
            </a:r>
          </a:p>
          <a:p>
            <a:endParaRPr lang="en-US" sz="1200" dirty="0"/>
          </a:p>
        </p:txBody>
      </p:sp>
      <p:sp>
        <p:nvSpPr>
          <p:cNvPr id="20" name="Text Placeholder 19">
            <a:extLst>
              <a:ext uri="{FF2B5EF4-FFF2-40B4-BE49-F238E27FC236}">
                <a16:creationId xmlns:a16="http://schemas.microsoft.com/office/drawing/2014/main" id="{5ABB278A-6300-F080-4882-5E30BEA437E5}"/>
              </a:ext>
            </a:extLst>
          </p:cNvPr>
          <p:cNvSpPr>
            <a:spLocks noGrp="1"/>
          </p:cNvSpPr>
          <p:nvPr>
            <p:ph type="body" sz="quarter" idx="20"/>
          </p:nvPr>
        </p:nvSpPr>
        <p:spPr/>
        <p:txBody>
          <a:bodyPr/>
          <a:lstStyle/>
          <a:p>
            <a:r>
              <a:rPr lang="en-US" dirty="0"/>
              <a:t>Increase, permanency, and added bonus for seniors </a:t>
            </a:r>
          </a:p>
        </p:txBody>
      </p:sp>
      <p:sp>
        <p:nvSpPr>
          <p:cNvPr id="11" name="Footer Placeholder 10">
            <a:extLst>
              <a:ext uri="{FF2B5EF4-FFF2-40B4-BE49-F238E27FC236}">
                <a16:creationId xmlns:a16="http://schemas.microsoft.com/office/drawing/2014/main" id="{6FC4A64B-0FBC-57A1-D1A9-55F64FFF39E7}"/>
              </a:ext>
            </a:extLst>
          </p:cNvPr>
          <p:cNvSpPr>
            <a:spLocks noGrp="1"/>
          </p:cNvSpPr>
          <p:nvPr>
            <p:ph type="ftr" sz="quarter" idx="21"/>
          </p:nvPr>
        </p:nvSpPr>
        <p:spPr/>
        <p:txBody>
          <a:bodyPr/>
          <a:lstStyle/>
          <a:p>
            <a:r>
              <a:rPr lang="en-US"/>
              <a:t>PLEASE REFER TO CONTENT DISCLOSURES AT THE END OF THIS PRESENTATION.</a:t>
            </a:r>
            <a:endParaRPr lang="en-US" dirty="0"/>
          </a:p>
        </p:txBody>
      </p:sp>
      <p:sp>
        <p:nvSpPr>
          <p:cNvPr id="12" name="Slide Number Placeholder 11">
            <a:extLst>
              <a:ext uri="{FF2B5EF4-FFF2-40B4-BE49-F238E27FC236}">
                <a16:creationId xmlns:a16="http://schemas.microsoft.com/office/drawing/2014/main" id="{BA31AF47-306C-81C4-9FB8-00771C46A311}"/>
              </a:ext>
            </a:extLst>
          </p:cNvPr>
          <p:cNvSpPr>
            <a:spLocks noGrp="1"/>
          </p:cNvSpPr>
          <p:nvPr>
            <p:ph type="sldNum" sz="quarter" idx="22"/>
          </p:nvPr>
        </p:nvSpPr>
        <p:spPr/>
        <p:txBody>
          <a:bodyPr/>
          <a:lstStyle/>
          <a:p>
            <a:fld id="{AB0A2F5B-9D58-954B-BE2D-971097BC211C}" type="slidenum">
              <a:rPr lang="en-US" smtClean="0"/>
              <a:pPr/>
              <a:t>11</a:t>
            </a:fld>
            <a:endParaRPr lang="en-US" dirty="0"/>
          </a:p>
        </p:txBody>
      </p:sp>
      <p:sp>
        <p:nvSpPr>
          <p:cNvPr id="5" name="Text Placeholder 16">
            <a:extLst>
              <a:ext uri="{FF2B5EF4-FFF2-40B4-BE49-F238E27FC236}">
                <a16:creationId xmlns:a16="http://schemas.microsoft.com/office/drawing/2014/main" id="{5186D1B7-27E5-17DE-7A8D-919557617C2C}"/>
              </a:ext>
            </a:extLst>
          </p:cNvPr>
          <p:cNvSpPr txBox="1">
            <a:spLocks/>
          </p:cNvSpPr>
          <p:nvPr/>
        </p:nvSpPr>
        <p:spPr>
          <a:xfrm>
            <a:off x="3064934" y="2027568"/>
            <a:ext cx="2125211" cy="879631"/>
          </a:xfrm>
          <a:prstGeom prst="rect">
            <a:avLst/>
          </a:prstGeom>
        </p:spPr>
        <p:txBody>
          <a:bodyPr vert="horz" lIns="0" tIns="45720" rIns="91440" bIns="45720" rtlCol="0">
            <a:noAutofit/>
          </a:bodyPr>
          <a:lstStyle>
            <a:lvl1pPr marL="0" indent="0" algn="l" defTabSz="685800" rtl="0" eaLnBrk="1" latinLnBrk="0" hangingPunct="1">
              <a:lnSpc>
                <a:spcPct val="90000"/>
              </a:lnSpc>
              <a:spcBef>
                <a:spcPts val="750"/>
              </a:spcBef>
              <a:buFont typeface="Wingdings" pitchFamily="2" charset="2"/>
              <a:buNone/>
              <a:tabLst/>
              <a:defRPr sz="1400" b="0" i="0" kern="1200">
                <a:solidFill>
                  <a:schemeClr val="tx1"/>
                </a:solidFill>
                <a:latin typeface="Aptos"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b="0" i="0" kern="1200">
                <a:solidFill>
                  <a:schemeClr val="tx1"/>
                </a:solidFill>
                <a:latin typeface="Aptos" panose="020B0004020202020204" pitchFamily="34" charset="0"/>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b="0" i="0" kern="1200">
                <a:solidFill>
                  <a:schemeClr val="tx1"/>
                </a:solidFill>
                <a:latin typeface="Aptos" panose="020B0004020202020204" pitchFamily="34" charset="0"/>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$15,750 Single</a:t>
            </a:r>
          </a:p>
          <a:p>
            <a:r>
              <a:rPr lang="en-US" dirty="0"/>
              <a:t> $31,500 MFJ</a:t>
            </a:r>
          </a:p>
        </p:txBody>
      </p:sp>
      <p:sp>
        <p:nvSpPr>
          <p:cNvPr id="7" name="Text Placeholder 17">
            <a:extLst>
              <a:ext uri="{FF2B5EF4-FFF2-40B4-BE49-F238E27FC236}">
                <a16:creationId xmlns:a16="http://schemas.microsoft.com/office/drawing/2014/main" id="{094FA0F3-AB55-77BB-38C8-9268523A2C70}"/>
              </a:ext>
            </a:extLst>
          </p:cNvPr>
          <p:cNvSpPr txBox="1">
            <a:spLocks/>
          </p:cNvSpPr>
          <p:nvPr/>
        </p:nvSpPr>
        <p:spPr>
          <a:xfrm>
            <a:off x="3064934" y="3169936"/>
            <a:ext cx="2125211" cy="879631"/>
          </a:xfrm>
          <a:prstGeom prst="rect">
            <a:avLst/>
          </a:prstGeom>
        </p:spPr>
        <p:txBody>
          <a:bodyPr vert="horz" lIns="0" tIns="45720" rIns="91440" bIns="45720" rtlCol="0">
            <a:noAutofit/>
          </a:bodyPr>
          <a:lstStyle>
            <a:lvl1pPr marL="0" indent="0" algn="l" defTabSz="685800" rtl="0" eaLnBrk="1" latinLnBrk="0" hangingPunct="1">
              <a:lnSpc>
                <a:spcPct val="90000"/>
              </a:lnSpc>
              <a:spcBef>
                <a:spcPts val="750"/>
              </a:spcBef>
              <a:buFont typeface="Wingdings" pitchFamily="2" charset="2"/>
              <a:buNone/>
              <a:tabLst/>
              <a:defRPr sz="1400" b="0" i="0" kern="1200">
                <a:solidFill>
                  <a:schemeClr val="tx1"/>
                </a:solidFill>
                <a:latin typeface="Aptos"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b="0" i="0" kern="1200">
                <a:solidFill>
                  <a:schemeClr val="tx1"/>
                </a:solidFill>
                <a:latin typeface="Aptos" panose="020B0004020202020204" pitchFamily="34" charset="0"/>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b="0" i="0" kern="1200">
                <a:solidFill>
                  <a:schemeClr val="tx1"/>
                </a:solidFill>
                <a:latin typeface="Aptos" panose="020B0004020202020204" pitchFamily="34" charset="0"/>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$2,000 Single </a:t>
            </a:r>
          </a:p>
          <a:p>
            <a:r>
              <a:rPr lang="en-US" dirty="0"/>
              <a:t>$3,200 MFJ</a:t>
            </a:r>
          </a:p>
        </p:txBody>
      </p:sp>
      <p:sp>
        <p:nvSpPr>
          <p:cNvPr id="8" name="Text Placeholder 18">
            <a:extLst>
              <a:ext uri="{FF2B5EF4-FFF2-40B4-BE49-F238E27FC236}">
                <a16:creationId xmlns:a16="http://schemas.microsoft.com/office/drawing/2014/main" id="{5831946F-ADAB-A4A4-FFA8-AA576BF36100}"/>
              </a:ext>
            </a:extLst>
          </p:cNvPr>
          <p:cNvSpPr txBox="1">
            <a:spLocks/>
          </p:cNvSpPr>
          <p:nvPr/>
        </p:nvSpPr>
        <p:spPr>
          <a:xfrm>
            <a:off x="3064934" y="4312304"/>
            <a:ext cx="2125211" cy="879631"/>
          </a:xfrm>
          <a:prstGeom prst="rect">
            <a:avLst/>
          </a:prstGeom>
        </p:spPr>
        <p:txBody>
          <a:bodyPr vert="horz" lIns="0" tIns="45720" rIns="91440" bIns="45720" rtlCol="0">
            <a:noAutofit/>
          </a:bodyPr>
          <a:lstStyle>
            <a:lvl1pPr marL="0" indent="0" algn="l" defTabSz="685800" rtl="0" eaLnBrk="1" latinLnBrk="0" hangingPunct="1">
              <a:lnSpc>
                <a:spcPct val="90000"/>
              </a:lnSpc>
              <a:spcBef>
                <a:spcPts val="750"/>
              </a:spcBef>
              <a:buFont typeface="Wingdings" pitchFamily="2" charset="2"/>
              <a:buNone/>
              <a:tabLst/>
              <a:defRPr sz="1400" b="0" i="0" kern="1200">
                <a:solidFill>
                  <a:schemeClr val="tx1"/>
                </a:solidFill>
                <a:latin typeface="Aptos"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b="0" i="0" kern="1200">
                <a:solidFill>
                  <a:schemeClr val="tx1"/>
                </a:solidFill>
                <a:latin typeface="Aptos" panose="020B0004020202020204" pitchFamily="34" charset="0"/>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b="0" i="0" kern="1200">
                <a:solidFill>
                  <a:schemeClr val="tx1"/>
                </a:solidFill>
                <a:latin typeface="Aptos" panose="020B0004020202020204" pitchFamily="34" charset="0"/>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$6,000 per person  </a:t>
            </a:r>
          </a:p>
          <a:p>
            <a:r>
              <a:rPr lang="en-US" dirty="0"/>
              <a:t>$12,000 per couple </a:t>
            </a:r>
          </a:p>
        </p:txBody>
      </p:sp>
      <p:sp>
        <p:nvSpPr>
          <p:cNvPr id="9" name="Text Placeholder 16">
            <a:extLst>
              <a:ext uri="{FF2B5EF4-FFF2-40B4-BE49-F238E27FC236}">
                <a16:creationId xmlns:a16="http://schemas.microsoft.com/office/drawing/2014/main" id="{4CB9FFB8-5874-FBF6-3012-77CB3AF30FB3}"/>
              </a:ext>
            </a:extLst>
          </p:cNvPr>
          <p:cNvSpPr txBox="1">
            <a:spLocks/>
          </p:cNvSpPr>
          <p:nvPr/>
        </p:nvSpPr>
        <p:spPr>
          <a:xfrm>
            <a:off x="4860779" y="2027568"/>
            <a:ext cx="2936335" cy="879631"/>
          </a:xfrm>
          <a:prstGeom prst="rect">
            <a:avLst/>
          </a:prstGeom>
        </p:spPr>
        <p:txBody>
          <a:bodyPr vert="horz" lIns="0" tIns="45720" rIns="91440" bIns="45720" rtlCol="0">
            <a:noAutofit/>
          </a:bodyPr>
          <a:lstStyle>
            <a:lvl1pPr marL="0" indent="0" algn="l" defTabSz="685800" rtl="0" eaLnBrk="1" latinLnBrk="0" hangingPunct="1">
              <a:lnSpc>
                <a:spcPct val="90000"/>
              </a:lnSpc>
              <a:spcBef>
                <a:spcPts val="750"/>
              </a:spcBef>
              <a:buFont typeface="Wingdings" pitchFamily="2" charset="2"/>
              <a:buNone/>
              <a:tabLst/>
              <a:defRPr sz="1400" b="0" i="0" kern="1200">
                <a:solidFill>
                  <a:schemeClr val="tx1"/>
                </a:solidFill>
                <a:latin typeface="Aptos"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b="0" i="0" kern="1200">
                <a:solidFill>
                  <a:schemeClr val="tx1"/>
                </a:solidFill>
                <a:latin typeface="Aptos" panose="020B0004020202020204" pitchFamily="34" charset="0"/>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b="0" i="0" kern="1200">
                <a:solidFill>
                  <a:schemeClr val="tx1"/>
                </a:solidFill>
                <a:latin typeface="Aptos" panose="020B0004020202020204" pitchFamily="34" charset="0"/>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09728" indent="-109728">
              <a:buFont typeface="Wingdings" pitchFamily="2" charset="2"/>
              <a:buChar char="§"/>
            </a:pPr>
            <a:r>
              <a:rPr lang="en-US" sz="1200" dirty="0"/>
              <a:t>Made permanent and will adjust for inflation going forward </a:t>
            </a:r>
          </a:p>
        </p:txBody>
      </p:sp>
      <p:sp>
        <p:nvSpPr>
          <p:cNvPr id="10" name="Text Placeholder 17">
            <a:extLst>
              <a:ext uri="{FF2B5EF4-FFF2-40B4-BE49-F238E27FC236}">
                <a16:creationId xmlns:a16="http://schemas.microsoft.com/office/drawing/2014/main" id="{3F223A58-6FA2-80FF-71E3-28CF49C28434}"/>
              </a:ext>
            </a:extLst>
          </p:cNvPr>
          <p:cNvSpPr txBox="1">
            <a:spLocks/>
          </p:cNvSpPr>
          <p:nvPr/>
        </p:nvSpPr>
        <p:spPr>
          <a:xfrm>
            <a:off x="4860779" y="3169936"/>
            <a:ext cx="2936335" cy="879631"/>
          </a:xfrm>
          <a:prstGeom prst="rect">
            <a:avLst/>
          </a:prstGeom>
        </p:spPr>
        <p:txBody>
          <a:bodyPr vert="horz" lIns="0" tIns="45720" rIns="91440" bIns="45720" rtlCol="0">
            <a:noAutofit/>
          </a:bodyPr>
          <a:lstStyle>
            <a:lvl1pPr marL="0" indent="0" algn="l" defTabSz="685800" rtl="0" eaLnBrk="1" latinLnBrk="0" hangingPunct="1">
              <a:lnSpc>
                <a:spcPct val="90000"/>
              </a:lnSpc>
              <a:spcBef>
                <a:spcPts val="750"/>
              </a:spcBef>
              <a:buFont typeface="Wingdings" pitchFamily="2" charset="2"/>
              <a:buNone/>
              <a:tabLst/>
              <a:defRPr sz="1400" b="0" i="0" kern="1200">
                <a:solidFill>
                  <a:schemeClr val="tx1"/>
                </a:solidFill>
                <a:latin typeface="Aptos"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b="0" i="0" kern="1200">
                <a:solidFill>
                  <a:schemeClr val="tx1"/>
                </a:solidFill>
                <a:latin typeface="Aptos" panose="020B0004020202020204" pitchFamily="34" charset="0"/>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b="0" i="0" kern="1200">
                <a:solidFill>
                  <a:schemeClr val="tx1"/>
                </a:solidFill>
                <a:latin typeface="Aptos" panose="020B0004020202020204" pitchFamily="34" charset="0"/>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09728" indent="-109728">
              <a:buFont typeface="Wingdings" pitchFamily="2" charset="2"/>
              <a:buChar char="§"/>
            </a:pPr>
            <a:r>
              <a:rPr lang="en-US" sz="1200" dirty="0"/>
              <a:t>For those over 65</a:t>
            </a:r>
          </a:p>
        </p:txBody>
      </p:sp>
      <p:sp>
        <p:nvSpPr>
          <p:cNvPr id="14" name="Text Placeholder 18">
            <a:extLst>
              <a:ext uri="{FF2B5EF4-FFF2-40B4-BE49-F238E27FC236}">
                <a16:creationId xmlns:a16="http://schemas.microsoft.com/office/drawing/2014/main" id="{83D77A4C-BAAB-5AB8-55A1-FA67B2A50C66}"/>
              </a:ext>
            </a:extLst>
          </p:cNvPr>
          <p:cNvSpPr txBox="1">
            <a:spLocks/>
          </p:cNvSpPr>
          <p:nvPr/>
        </p:nvSpPr>
        <p:spPr>
          <a:xfrm>
            <a:off x="4860779" y="4312304"/>
            <a:ext cx="2936335" cy="879631"/>
          </a:xfrm>
          <a:prstGeom prst="rect">
            <a:avLst/>
          </a:prstGeom>
        </p:spPr>
        <p:txBody>
          <a:bodyPr vert="horz" lIns="0" tIns="45720" rIns="91440" bIns="45720" rtlCol="0">
            <a:noAutofit/>
          </a:bodyPr>
          <a:lstStyle>
            <a:lvl1pPr marL="0" indent="0" algn="l" defTabSz="685800" rtl="0" eaLnBrk="1" latinLnBrk="0" hangingPunct="1">
              <a:lnSpc>
                <a:spcPct val="90000"/>
              </a:lnSpc>
              <a:spcBef>
                <a:spcPts val="750"/>
              </a:spcBef>
              <a:buFont typeface="Wingdings" pitchFamily="2" charset="2"/>
              <a:buNone/>
              <a:tabLst/>
              <a:defRPr sz="1400" b="0" i="0" kern="1200">
                <a:solidFill>
                  <a:schemeClr val="tx1"/>
                </a:solidFill>
                <a:latin typeface="Aptos"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b="0" i="0" kern="1200">
                <a:solidFill>
                  <a:schemeClr val="tx1"/>
                </a:solidFill>
                <a:latin typeface="Aptos" panose="020B0004020202020204" pitchFamily="34" charset="0"/>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b="0" i="0" kern="1200">
                <a:solidFill>
                  <a:schemeClr val="tx1"/>
                </a:solidFill>
                <a:latin typeface="Aptos" panose="020B0004020202020204" pitchFamily="34" charset="0"/>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09728" indent="-109728">
              <a:buFont typeface="Wingdings" pitchFamily="2" charset="2"/>
              <a:buChar char="§"/>
            </a:pPr>
            <a:r>
              <a:rPr lang="en-US" sz="1200" dirty="0"/>
              <a:t>MAGI phase out between $75k to  $175k Single ($150k to $250k for MFJ)</a:t>
            </a:r>
          </a:p>
          <a:p>
            <a:pPr marL="109728" indent="-109728">
              <a:buFont typeface="Wingdings" pitchFamily="2" charset="2"/>
              <a:buChar char="§"/>
            </a:pPr>
            <a:r>
              <a:rPr lang="en-US" sz="1200" dirty="0"/>
              <a:t>Available regardless of whether taking the standard deduction or itemizing</a:t>
            </a:r>
          </a:p>
          <a:p>
            <a:pPr marL="109728" indent="-109728">
              <a:buFont typeface="Wingdings" pitchFamily="2" charset="2"/>
              <a:buChar char="§"/>
            </a:pPr>
            <a:r>
              <a:rPr lang="en-US" sz="1200" dirty="0"/>
              <a:t>Tax years 2025 through 2028</a:t>
            </a:r>
          </a:p>
        </p:txBody>
      </p:sp>
      <p:sp>
        <p:nvSpPr>
          <p:cNvPr id="15" name="Content Placeholder 2">
            <a:extLst>
              <a:ext uri="{FF2B5EF4-FFF2-40B4-BE49-F238E27FC236}">
                <a16:creationId xmlns:a16="http://schemas.microsoft.com/office/drawing/2014/main" id="{31B0F4BC-06A0-3B87-1D05-7859E97CB0EB}"/>
              </a:ext>
            </a:extLst>
          </p:cNvPr>
          <p:cNvSpPr txBox="1">
            <a:spLocks/>
          </p:cNvSpPr>
          <p:nvPr/>
        </p:nvSpPr>
        <p:spPr>
          <a:xfrm>
            <a:off x="8485276" y="1947507"/>
            <a:ext cx="2936335" cy="2975480"/>
          </a:xfrm>
          <a:prstGeom prst="rect">
            <a:avLst/>
          </a:prstGeom>
          <a:solidFill>
            <a:schemeClr val="bg2">
              <a:lumMod val="40000"/>
              <a:lumOff val="60000"/>
            </a:schemeClr>
          </a:solidFill>
          <a:ln>
            <a:noFill/>
          </a:ln>
          <a:effectLst>
            <a:outerShdw blurRad="50800" dist="38100" dir="5400000" algn="t" rotWithShape="0">
              <a:prstClr val="black">
                <a:alpha val="40000"/>
              </a:prstClr>
            </a:outerShdw>
          </a:effectLst>
        </p:spPr>
        <p:txBody>
          <a:bodyPr vert="horz" lIns="91440" tIns="45720" rIns="91440" bIns="45720" rtlCol="0" anchor="ctr" anchorCtr="0">
            <a:noAutofit/>
          </a:bodyPr>
          <a:lst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517525" indent="-117475"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00000"/>
              </a:lnSpc>
              <a:spcAft>
                <a:spcPts val="1200"/>
              </a:spcAft>
              <a:buFont typeface="Wingdings" pitchFamily="2" charset="2"/>
              <a:buNone/>
            </a:pPr>
            <a:r>
              <a:rPr lang="en-US" sz="1600" b="1" dirty="0"/>
              <a:t>Total Deduction </a:t>
            </a:r>
          </a:p>
          <a:p>
            <a:pPr marL="0" indent="0" algn="ctr">
              <a:lnSpc>
                <a:spcPct val="100000"/>
              </a:lnSpc>
              <a:buFont typeface="Wingdings" pitchFamily="2" charset="2"/>
              <a:buNone/>
            </a:pPr>
            <a:r>
              <a:rPr lang="en-US" sz="2800" dirty="0">
                <a:latin typeface="Georgia Pro" panose="02040502050405020303" pitchFamily="18" charset="0"/>
              </a:rPr>
              <a:t>$23,750 </a:t>
            </a:r>
            <a:r>
              <a:rPr lang="en-US" sz="1600" dirty="0"/>
              <a:t>Single </a:t>
            </a:r>
          </a:p>
          <a:p>
            <a:pPr marL="0" indent="0" algn="ctr">
              <a:lnSpc>
                <a:spcPct val="100000"/>
              </a:lnSpc>
              <a:buFont typeface="Wingdings" pitchFamily="2" charset="2"/>
              <a:buNone/>
            </a:pPr>
            <a:r>
              <a:rPr lang="en-US" sz="2800" dirty="0">
                <a:latin typeface="Georgia Pro" panose="02040502050405020303" pitchFamily="18" charset="0"/>
              </a:rPr>
              <a:t>$46,700 </a:t>
            </a:r>
            <a:r>
              <a:rPr lang="en-US" sz="1600" dirty="0"/>
              <a:t>MFJ</a:t>
            </a:r>
          </a:p>
          <a:p>
            <a:pPr marL="0" indent="0" algn="ctr">
              <a:lnSpc>
                <a:spcPct val="100000"/>
              </a:lnSpc>
              <a:buFont typeface="Wingdings" pitchFamily="2" charset="2"/>
              <a:buNone/>
            </a:pPr>
            <a:r>
              <a:rPr lang="en-US" sz="1600" b="1" dirty="0">
                <a:solidFill>
                  <a:schemeClr val="accent3"/>
                </a:solidFill>
              </a:rPr>
              <a:t>(+$6,750 / +$13,500)</a:t>
            </a:r>
            <a:r>
              <a:rPr lang="en-US" sz="1600" b="1" baseline="30000" dirty="0">
                <a:solidFill>
                  <a:schemeClr val="accent3"/>
                </a:solidFill>
              </a:rPr>
              <a:t>1</a:t>
            </a:r>
            <a:r>
              <a:rPr lang="en-US" sz="1600" b="1" dirty="0">
                <a:solidFill>
                  <a:schemeClr val="accent3"/>
                </a:solidFill>
              </a:rPr>
              <a:t> </a:t>
            </a:r>
            <a:endParaRPr lang="en-US" sz="1100" b="1" dirty="0">
              <a:solidFill>
                <a:schemeClr val="accent3"/>
              </a:solidFill>
            </a:endParaRPr>
          </a:p>
        </p:txBody>
      </p:sp>
    </p:spTree>
    <p:extLst>
      <p:ext uri="{BB962C8B-B14F-4D97-AF65-F5344CB8AC3E}">
        <p14:creationId xmlns:p14="http://schemas.microsoft.com/office/powerpoint/2010/main" val="2314963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CCED9-39CB-C57D-0A68-D76D6154C81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0160E6A-6FBD-89A7-4713-16B66F407FB5}"/>
              </a:ext>
            </a:extLst>
          </p:cNvPr>
          <p:cNvSpPr>
            <a:spLocks noGrp="1"/>
          </p:cNvSpPr>
          <p:nvPr>
            <p:ph type="title"/>
          </p:nvPr>
        </p:nvSpPr>
        <p:spPr/>
        <p:txBody>
          <a:bodyPr/>
          <a:lstStyle/>
          <a:p>
            <a:r>
              <a:rPr lang="en-US" dirty="0"/>
              <a:t>Automobiles</a:t>
            </a:r>
          </a:p>
        </p:txBody>
      </p:sp>
      <p:sp>
        <p:nvSpPr>
          <p:cNvPr id="3" name="Content Placeholder 2">
            <a:extLst>
              <a:ext uri="{FF2B5EF4-FFF2-40B4-BE49-F238E27FC236}">
                <a16:creationId xmlns:a16="http://schemas.microsoft.com/office/drawing/2014/main" id="{11659B5F-9DA1-899F-4454-D8B0287FE983}"/>
              </a:ext>
            </a:extLst>
          </p:cNvPr>
          <p:cNvSpPr>
            <a:spLocks noGrp="1"/>
          </p:cNvSpPr>
          <p:nvPr>
            <p:ph idx="1"/>
          </p:nvPr>
        </p:nvSpPr>
        <p:spPr>
          <a:xfrm>
            <a:off x="778932" y="2162398"/>
            <a:ext cx="4986371" cy="3530592"/>
          </a:xfrm>
        </p:spPr>
        <p:txBody>
          <a:bodyPr/>
          <a:lstStyle/>
          <a:p>
            <a:pPr marL="0" indent="0">
              <a:lnSpc>
                <a:spcPct val="100000"/>
              </a:lnSpc>
              <a:spcBef>
                <a:spcPts val="600"/>
              </a:spcBef>
              <a:spcAft>
                <a:spcPts val="600"/>
              </a:spcAft>
              <a:buNone/>
            </a:pPr>
            <a:r>
              <a:rPr lang="en-US" sz="1600" b="1" dirty="0">
                <a:latin typeface="Aptos Display" panose="020B0004020202020204" pitchFamily="34" charset="0"/>
                <a:ea typeface="Times New Roman" panose="02020603050405020304" pitchFamily="18" charset="0"/>
                <a:cs typeface="Aptos" panose="020B0004020202020204" pitchFamily="34" charset="0"/>
              </a:rPr>
              <a:t>I</a:t>
            </a:r>
            <a:r>
              <a:rPr lang="en-US" sz="1600" b="1" dirty="0">
                <a:effectLst/>
                <a:latin typeface="Aptos Display" panose="020B0004020202020204" pitchFamily="34" charset="0"/>
                <a:ea typeface="Times New Roman" panose="02020603050405020304" pitchFamily="18" charset="0"/>
                <a:cs typeface="Aptos" panose="020B0004020202020204" pitchFamily="34" charset="0"/>
              </a:rPr>
              <a:t>nterest Deduction on New Car Purchases</a:t>
            </a:r>
          </a:p>
          <a:p>
            <a:pPr marL="346075" lvl="1" indent="-228600">
              <a:lnSpc>
                <a:spcPct val="100000"/>
              </a:lnSpc>
              <a:spcBef>
                <a:spcPts val="600"/>
              </a:spcBef>
              <a:spcAft>
                <a:spcPts val="600"/>
              </a:spcAft>
            </a:pPr>
            <a:r>
              <a:rPr lang="en-US" sz="1600" dirty="0">
                <a:effectLst/>
                <a:latin typeface="Aptos Display" panose="020B0004020202020204" pitchFamily="34" charset="0"/>
                <a:ea typeface="Times New Roman" panose="02020603050405020304" pitchFamily="18" charset="0"/>
                <a:cs typeface="Aptos" panose="020B0004020202020204" pitchFamily="34" charset="0"/>
              </a:rPr>
              <a:t>Up to $10,000 of interest paid on loans from purchases occurring 2025 through 2028 .</a:t>
            </a:r>
            <a:endParaRPr lang="en-US" sz="1600" dirty="0"/>
          </a:p>
          <a:p>
            <a:pPr marL="346075" lvl="1" indent="-228600">
              <a:lnSpc>
                <a:spcPct val="100000"/>
              </a:lnSpc>
              <a:spcBef>
                <a:spcPts val="600"/>
              </a:spcBef>
              <a:spcAft>
                <a:spcPts val="600"/>
              </a:spcAft>
            </a:pPr>
            <a:r>
              <a:rPr lang="en-US" sz="1600" dirty="0"/>
              <a:t>Subject to restrictions including requirement of final assembly of the car in the United States.</a:t>
            </a:r>
          </a:p>
          <a:p>
            <a:pPr marL="346075" lvl="1" indent="-228600">
              <a:lnSpc>
                <a:spcPct val="100000"/>
              </a:lnSpc>
              <a:spcBef>
                <a:spcPts val="600"/>
              </a:spcBef>
              <a:spcAft>
                <a:spcPts val="600"/>
              </a:spcAft>
            </a:pPr>
            <a:r>
              <a:rPr lang="en-US" sz="1600" dirty="0"/>
              <a:t>Phases out MAGI $100,000 to $150,000 Single / $200,000 to $250,000 MFJ.</a:t>
            </a:r>
          </a:p>
          <a:p>
            <a:pPr marL="346075" lvl="1" indent="-228600">
              <a:lnSpc>
                <a:spcPct val="100000"/>
              </a:lnSpc>
              <a:spcBef>
                <a:spcPts val="600"/>
              </a:spcBef>
              <a:spcAft>
                <a:spcPts val="600"/>
              </a:spcAft>
            </a:pPr>
            <a:r>
              <a:rPr lang="en-US" sz="1600" dirty="0"/>
              <a:t>Do not need to itemize to claim. Below the line deduction.</a:t>
            </a:r>
          </a:p>
          <a:p>
            <a:pPr lvl="1"/>
            <a:endParaRPr lang="en-US" sz="1600" dirty="0"/>
          </a:p>
          <a:p>
            <a:pPr marL="0" indent="0">
              <a:buNone/>
            </a:pPr>
            <a:endParaRPr lang="en-US" sz="1600" dirty="0"/>
          </a:p>
        </p:txBody>
      </p:sp>
      <p:sp>
        <p:nvSpPr>
          <p:cNvPr id="8" name="Footer Placeholder 7">
            <a:extLst>
              <a:ext uri="{FF2B5EF4-FFF2-40B4-BE49-F238E27FC236}">
                <a16:creationId xmlns:a16="http://schemas.microsoft.com/office/drawing/2014/main" id="{BF2C7D32-7BCC-A0C8-70A2-E9528B5B71A0}"/>
              </a:ext>
            </a:extLst>
          </p:cNvPr>
          <p:cNvSpPr>
            <a:spLocks noGrp="1"/>
          </p:cNvSpPr>
          <p:nvPr>
            <p:ph type="ftr" sz="quarter" idx="10"/>
          </p:nvPr>
        </p:nvSpPr>
        <p:spPr/>
        <p:txBody>
          <a:bodyPr/>
          <a:lstStyle/>
          <a:p>
            <a:r>
              <a:rPr lang="en-US" dirty="0"/>
              <a:t>PLEASE REFER TO CONTENT DISCLOSURES AT THE END OF THIS PRESENTATION.</a:t>
            </a:r>
          </a:p>
        </p:txBody>
      </p:sp>
      <p:sp>
        <p:nvSpPr>
          <p:cNvPr id="9" name="Slide Number Placeholder 8">
            <a:extLst>
              <a:ext uri="{FF2B5EF4-FFF2-40B4-BE49-F238E27FC236}">
                <a16:creationId xmlns:a16="http://schemas.microsoft.com/office/drawing/2014/main" id="{972061EE-7AD4-92C2-D1C4-8C4D328B2EFA}"/>
              </a:ext>
            </a:extLst>
          </p:cNvPr>
          <p:cNvSpPr>
            <a:spLocks noGrp="1"/>
          </p:cNvSpPr>
          <p:nvPr>
            <p:ph type="sldNum" sz="quarter" idx="11"/>
          </p:nvPr>
        </p:nvSpPr>
        <p:spPr/>
        <p:txBody>
          <a:bodyPr/>
          <a:lstStyle/>
          <a:p>
            <a:fld id="{AB0A2F5B-9D58-954B-BE2D-971097BC211C}" type="slidenum">
              <a:rPr lang="en-US" smtClean="0"/>
              <a:pPr/>
              <a:t>12</a:t>
            </a:fld>
            <a:endParaRPr lang="en-US" dirty="0"/>
          </a:p>
        </p:txBody>
      </p:sp>
      <p:sp>
        <p:nvSpPr>
          <p:cNvPr id="7" name="Text Placeholder 10">
            <a:extLst>
              <a:ext uri="{FF2B5EF4-FFF2-40B4-BE49-F238E27FC236}">
                <a16:creationId xmlns:a16="http://schemas.microsoft.com/office/drawing/2014/main" id="{EB2E9265-5E66-4872-835A-0C701A3964F7}"/>
              </a:ext>
            </a:extLst>
          </p:cNvPr>
          <p:cNvSpPr>
            <a:spLocks noGrp="1"/>
          </p:cNvSpPr>
          <p:nvPr>
            <p:ph type="body" sz="quarter" idx="13"/>
          </p:nvPr>
        </p:nvSpPr>
        <p:spPr>
          <a:xfrm>
            <a:off x="665136" y="1182240"/>
            <a:ext cx="10928349" cy="315407"/>
          </a:xfrm>
        </p:spPr>
        <p:txBody>
          <a:bodyPr/>
          <a:lstStyle/>
          <a:p>
            <a:r>
              <a:rPr lang="en-US" dirty="0"/>
              <a:t>Added qualified expenses </a:t>
            </a:r>
          </a:p>
        </p:txBody>
      </p:sp>
      <p:sp>
        <p:nvSpPr>
          <p:cNvPr id="2" name="Text Placeholder 5">
            <a:extLst>
              <a:ext uri="{FF2B5EF4-FFF2-40B4-BE49-F238E27FC236}">
                <a16:creationId xmlns:a16="http://schemas.microsoft.com/office/drawing/2014/main" id="{7FAEBBE4-3D07-337F-08AC-384283EE5E1F}"/>
              </a:ext>
            </a:extLst>
          </p:cNvPr>
          <p:cNvSpPr>
            <a:spLocks noGrp="1"/>
          </p:cNvSpPr>
          <p:nvPr>
            <p:ph type="body" sz="quarter" idx="12"/>
          </p:nvPr>
        </p:nvSpPr>
        <p:spPr>
          <a:xfrm>
            <a:off x="665164" y="5829300"/>
            <a:ext cx="10891837" cy="228600"/>
          </a:xfrm>
        </p:spPr>
        <p:txBody>
          <a:bodyPr/>
          <a:lstStyle/>
          <a:p>
            <a:r>
              <a:rPr lang="en-US" i="1" dirty="0"/>
              <a:t>Source: Big Beautiful Bill Act: </a:t>
            </a:r>
            <a:r>
              <a:rPr lang="en-US" i="1" dirty="0">
                <a:hlinkClick r:id="rId2"/>
              </a:rPr>
              <a:t>https://www.congress.gov/bill/119th-congress/house-bill</a:t>
            </a:r>
            <a:r>
              <a:rPr lang="en-US" dirty="0">
                <a:hlinkClick r:id="rId2"/>
              </a:rPr>
              <a:t>/1</a:t>
            </a:r>
            <a:r>
              <a:rPr lang="en-US" dirty="0"/>
              <a:t> </a:t>
            </a:r>
          </a:p>
        </p:txBody>
      </p:sp>
      <p:sp>
        <p:nvSpPr>
          <p:cNvPr id="6" name="TextBox 5">
            <a:extLst>
              <a:ext uri="{FF2B5EF4-FFF2-40B4-BE49-F238E27FC236}">
                <a16:creationId xmlns:a16="http://schemas.microsoft.com/office/drawing/2014/main" id="{AC51CCDE-5415-6A8A-81BB-C15861B68FD5}"/>
              </a:ext>
            </a:extLst>
          </p:cNvPr>
          <p:cNvSpPr txBox="1"/>
          <p:nvPr/>
        </p:nvSpPr>
        <p:spPr>
          <a:xfrm>
            <a:off x="6493317" y="2162398"/>
            <a:ext cx="4919751" cy="3019202"/>
          </a:xfrm>
          <a:prstGeom prst="rect">
            <a:avLst/>
          </a:prstGeom>
          <a:noFill/>
        </p:spPr>
        <p:txBody>
          <a:bodyPr wrap="square" lIns="91440">
            <a:noAutofit/>
          </a:bodyPr>
          <a:lstStyle/>
          <a:p>
            <a:pPr marL="0" indent="0">
              <a:spcBef>
                <a:spcPts val="600"/>
              </a:spcBef>
              <a:spcAft>
                <a:spcPts val="600"/>
              </a:spcAft>
              <a:buNone/>
            </a:pPr>
            <a:r>
              <a:rPr lang="en-US" sz="1600" b="1" dirty="0"/>
              <a:t>EV Tax Credit</a:t>
            </a:r>
            <a:endParaRPr lang="en-US" sz="1600" dirty="0"/>
          </a:p>
          <a:p>
            <a:pPr marL="285750" indent="-176213">
              <a:spcBef>
                <a:spcPts val="600"/>
              </a:spcBef>
              <a:spcAft>
                <a:spcPts val="600"/>
              </a:spcAft>
              <a:buFont typeface="Wingdings" panose="05000000000000000000" pitchFamily="2" charset="2"/>
              <a:buChar char="§"/>
            </a:pPr>
            <a:r>
              <a:rPr lang="en-US" sz="1600" dirty="0"/>
              <a:t>Under current IRS guidance, electric vehicle (EV) purchases completed before 9/30 may be subject to different credit processing rules ($7,500 New / $4,000 Used).</a:t>
            </a:r>
          </a:p>
          <a:p>
            <a:pPr marL="285750" indent="-176213">
              <a:spcBef>
                <a:spcPts val="600"/>
              </a:spcBef>
              <a:spcAft>
                <a:spcPts val="600"/>
              </a:spcAft>
              <a:buFont typeface="Wingdings" panose="05000000000000000000" pitchFamily="2" charset="2"/>
              <a:buChar char="§"/>
            </a:pPr>
            <a:r>
              <a:rPr lang="en-US" sz="1600" dirty="0"/>
              <a:t>Eligibility for the federal EV tax credit depends on income limits and vehicle financing structure, which may influence how the credit is applied.</a:t>
            </a:r>
          </a:p>
        </p:txBody>
      </p:sp>
      <p:sp>
        <p:nvSpPr>
          <p:cNvPr id="10" name="SmartArt Placeholder 10">
            <a:extLst>
              <a:ext uri="{FF2B5EF4-FFF2-40B4-BE49-F238E27FC236}">
                <a16:creationId xmlns:a16="http://schemas.microsoft.com/office/drawing/2014/main" id="{61D5C594-8B62-78C2-73A2-1F170B868C3A}"/>
              </a:ext>
            </a:extLst>
          </p:cNvPr>
          <p:cNvSpPr txBox="1">
            <a:spLocks/>
          </p:cNvSpPr>
          <p:nvPr/>
        </p:nvSpPr>
        <p:spPr>
          <a:xfrm>
            <a:off x="778933" y="1943100"/>
            <a:ext cx="5100167" cy="9144"/>
          </a:xfrm>
          <a:prstGeom prst="rect">
            <a:avLst/>
          </a:prstGeom>
          <a:solidFill>
            <a:schemeClr val="accent1"/>
          </a:solidFill>
          <a:ln>
            <a:solidFill>
              <a:schemeClr val="accent1">
                <a:shade val="15000"/>
                <a:alpha val="0"/>
              </a:schemeClr>
            </a:solidFill>
          </a:ln>
        </p:spPr>
        <p:txBody>
          <a:bodyPr vert="horz" lIns="91440" tIns="45720" rIns="91440" bIns="45720" rtlCol="0" anchor="t">
            <a:noAutofit/>
          </a:bodyPr>
          <a:lstStyle>
            <a:lvl1pPr marL="0" indent="0" algn="l" defTabSz="685800" rtl="0" eaLnBrk="1" latinLnBrk="0" hangingPunct="1">
              <a:lnSpc>
                <a:spcPct val="90000"/>
              </a:lnSpc>
              <a:spcBef>
                <a:spcPts val="750"/>
              </a:spcBef>
              <a:buFont typeface="Arial" panose="020B0604020202020204" pitchFamily="34" charset="0"/>
              <a:buNone/>
              <a:tabLst/>
              <a:defRPr sz="100" b="0" i="0" kern="1200">
                <a:solidFill>
                  <a:schemeClr val="tx1">
                    <a:alpha val="0"/>
                  </a:schemeClr>
                </a:solidFill>
                <a:latin typeface="Aptos Light" panose="020B0004020202020204" pitchFamily="34" charset="0"/>
                <a:ea typeface="+mn-ea"/>
                <a:cs typeface="+mn-cs"/>
              </a:defRPr>
            </a:lvl1pPr>
            <a:lvl2pPr marL="183357" indent="0" algn="l" defTabSz="685800" rtl="0" eaLnBrk="1" latinLnBrk="0" hangingPunct="1">
              <a:lnSpc>
                <a:spcPct val="90000"/>
              </a:lnSpc>
              <a:spcBef>
                <a:spcPts val="375"/>
              </a:spcBef>
              <a:buFont typeface="Wingdings" pitchFamily="2" charset="2"/>
              <a:buNone/>
              <a:tabLst/>
              <a:defRPr sz="1200" b="1" kern="1200">
                <a:solidFill>
                  <a:schemeClr val="tx1"/>
                </a:solidFill>
                <a:latin typeface="+mn-lt"/>
                <a:ea typeface="+mn-ea"/>
                <a:cs typeface="+mn-cs"/>
              </a:defRPr>
            </a:lvl2pPr>
            <a:lvl3pPr marL="340519" indent="0" algn="l" defTabSz="685800" rtl="0" eaLnBrk="1" latinLnBrk="0" hangingPunct="1">
              <a:lnSpc>
                <a:spcPct val="90000"/>
              </a:lnSpc>
              <a:spcBef>
                <a:spcPts val="375"/>
              </a:spcBef>
              <a:buFont typeface="Wingdings" pitchFamily="2" charset="2"/>
              <a:buNone/>
              <a:tabLst/>
              <a:defRPr sz="1100" b="1" kern="1200">
                <a:solidFill>
                  <a:schemeClr val="tx1"/>
                </a:solidFill>
                <a:latin typeface="+mn-lt"/>
                <a:ea typeface="+mn-ea"/>
                <a:cs typeface="+mn-cs"/>
              </a:defRPr>
            </a:lvl3pPr>
            <a:lvl4pPr marL="515541" indent="0" algn="l" defTabSz="685800" rtl="0" eaLnBrk="1" latinLnBrk="0" hangingPunct="1">
              <a:lnSpc>
                <a:spcPct val="90000"/>
              </a:lnSpc>
              <a:spcBef>
                <a:spcPts val="375"/>
              </a:spcBef>
              <a:buFont typeface="Wingdings" pitchFamily="2" charset="2"/>
              <a:buNone/>
              <a:tabLst/>
              <a:defRPr sz="1050" b="1" kern="1200">
                <a:solidFill>
                  <a:schemeClr val="tx1"/>
                </a:solidFill>
                <a:latin typeface="+mn-lt"/>
                <a:ea typeface="+mn-ea"/>
                <a:cs typeface="+mn-cs"/>
              </a:defRPr>
            </a:lvl4pPr>
            <a:lvl5pPr marL="689372" indent="0" algn="l" defTabSz="685800" rtl="0" eaLnBrk="1" latinLnBrk="0" hangingPunct="1">
              <a:lnSpc>
                <a:spcPct val="90000"/>
              </a:lnSpc>
              <a:spcBef>
                <a:spcPts val="375"/>
              </a:spcBef>
              <a:buFont typeface="Wingdings" pitchFamily="2" charset="2"/>
              <a:buNone/>
              <a:tabLst/>
              <a:defRPr sz="1000" b="1"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a:t>
            </a:r>
            <a:endParaRPr lang="en-US" dirty="0"/>
          </a:p>
        </p:txBody>
      </p:sp>
      <p:sp>
        <p:nvSpPr>
          <p:cNvPr id="11" name="SmartArt Placeholder 10">
            <a:extLst>
              <a:ext uri="{FF2B5EF4-FFF2-40B4-BE49-F238E27FC236}">
                <a16:creationId xmlns:a16="http://schemas.microsoft.com/office/drawing/2014/main" id="{41B7237D-6517-5E2A-40B6-0618DDC27DAC}"/>
              </a:ext>
            </a:extLst>
          </p:cNvPr>
          <p:cNvSpPr txBox="1">
            <a:spLocks/>
          </p:cNvSpPr>
          <p:nvPr/>
        </p:nvSpPr>
        <p:spPr>
          <a:xfrm>
            <a:off x="6444135" y="1943100"/>
            <a:ext cx="5100167" cy="9144"/>
          </a:xfrm>
          <a:prstGeom prst="rect">
            <a:avLst/>
          </a:prstGeom>
          <a:solidFill>
            <a:schemeClr val="accent1"/>
          </a:solidFill>
          <a:ln>
            <a:solidFill>
              <a:schemeClr val="accent1">
                <a:shade val="15000"/>
                <a:alpha val="0"/>
              </a:schemeClr>
            </a:solidFill>
          </a:ln>
        </p:spPr>
        <p:txBody>
          <a:bodyPr>
            <a:noAutofit/>
          </a:bodyPr>
          <a:lstStyle>
            <a:lvl1pPr marL="115888" indent="-115888" algn="l" defTabSz="685800" rtl="0" eaLnBrk="1" latinLnBrk="0" hangingPunct="1">
              <a:lnSpc>
                <a:spcPct val="90000"/>
              </a:lnSpc>
              <a:spcBef>
                <a:spcPts val="750"/>
              </a:spcBef>
              <a:buFont typeface="Wingdings" pitchFamily="2" charset="2"/>
              <a:buChar char="§"/>
              <a:tabLst/>
              <a:defRPr sz="100" kern="1200">
                <a:solidFill>
                  <a:schemeClr val="tx1">
                    <a:alpha val="0"/>
                  </a:schemeClr>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a:t>.</a:t>
            </a:r>
            <a:endParaRPr lang="en-US" dirty="0"/>
          </a:p>
        </p:txBody>
      </p:sp>
    </p:spTree>
    <p:extLst>
      <p:ext uri="{BB962C8B-B14F-4D97-AF65-F5344CB8AC3E}">
        <p14:creationId xmlns:p14="http://schemas.microsoft.com/office/powerpoint/2010/main" val="1344350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DF56ADB-7E64-3316-1848-794FDF2A9415}"/>
              </a:ext>
            </a:extLst>
          </p:cNvPr>
          <p:cNvSpPr>
            <a:spLocks noGrp="1"/>
          </p:cNvSpPr>
          <p:nvPr>
            <p:ph type="ftr" sz="quarter" idx="10"/>
          </p:nvPr>
        </p:nvSpPr>
        <p:spPr>
          <a:xfrm>
            <a:off x="1134083" y="6330520"/>
            <a:ext cx="4632960" cy="219456"/>
          </a:xfrm>
        </p:spPr>
        <p:txBody>
          <a:bodyPr/>
          <a:lstStyle/>
          <a:p>
            <a:r>
              <a:rPr lang="en-US"/>
              <a:t>PLEASE REFER TO CONTENT DISCLOSURES AT THE END OF THIS PRESENTATION.</a:t>
            </a:r>
          </a:p>
        </p:txBody>
      </p:sp>
      <p:sp>
        <p:nvSpPr>
          <p:cNvPr id="3" name="Slide Number Placeholder 2">
            <a:extLst>
              <a:ext uri="{FF2B5EF4-FFF2-40B4-BE49-F238E27FC236}">
                <a16:creationId xmlns:a16="http://schemas.microsoft.com/office/drawing/2014/main" id="{B915404F-D998-BFF6-B361-ADC81878B0DD}"/>
              </a:ext>
            </a:extLst>
          </p:cNvPr>
          <p:cNvSpPr>
            <a:spLocks noGrp="1"/>
          </p:cNvSpPr>
          <p:nvPr>
            <p:ph type="sldNum" sz="quarter" idx="11"/>
          </p:nvPr>
        </p:nvSpPr>
        <p:spPr>
          <a:xfrm>
            <a:off x="665136" y="6330520"/>
            <a:ext cx="468949" cy="219456"/>
          </a:xfrm>
        </p:spPr>
        <p:txBody>
          <a:bodyPr/>
          <a:lstStyle/>
          <a:p>
            <a:fld id="{AB0A2F5B-9D58-954B-BE2D-971097BC211C}" type="slidenum">
              <a:rPr lang="en-US" smtClean="0"/>
              <a:pPr/>
              <a:t>13</a:t>
            </a:fld>
            <a:endParaRPr lang="en-US"/>
          </a:p>
        </p:txBody>
      </p:sp>
      <p:sp>
        <p:nvSpPr>
          <p:cNvPr id="4" name="Title 3">
            <a:extLst>
              <a:ext uri="{FF2B5EF4-FFF2-40B4-BE49-F238E27FC236}">
                <a16:creationId xmlns:a16="http://schemas.microsoft.com/office/drawing/2014/main" id="{20AFD21E-574C-F5E8-0D0F-48AE98FE60D7}"/>
              </a:ext>
            </a:extLst>
          </p:cNvPr>
          <p:cNvSpPr>
            <a:spLocks noGrp="1"/>
          </p:cNvSpPr>
          <p:nvPr>
            <p:ph type="ctrTitle"/>
          </p:nvPr>
        </p:nvSpPr>
        <p:spPr>
          <a:xfrm>
            <a:off x="653845" y="2670048"/>
            <a:ext cx="8842579" cy="762000"/>
          </a:xfrm>
        </p:spPr>
        <p:txBody>
          <a:bodyPr/>
          <a:lstStyle/>
          <a:p>
            <a:pPr>
              <a:lnSpc>
                <a:spcPct val="100000"/>
              </a:lnSpc>
            </a:pPr>
            <a:r>
              <a:rPr lang="en-US" dirty="0"/>
              <a:t>Key 2025 Income Tax Planning Considerations</a:t>
            </a:r>
          </a:p>
        </p:txBody>
      </p:sp>
      <p:sp>
        <p:nvSpPr>
          <p:cNvPr id="5" name="Content Placeholder 4">
            <a:extLst>
              <a:ext uri="{FF2B5EF4-FFF2-40B4-BE49-F238E27FC236}">
                <a16:creationId xmlns:a16="http://schemas.microsoft.com/office/drawing/2014/main" id="{3B4BE15A-7E9B-CA39-7251-9B1A52AA97B2}"/>
              </a:ext>
            </a:extLst>
          </p:cNvPr>
          <p:cNvSpPr>
            <a:spLocks noGrp="1"/>
          </p:cNvSpPr>
          <p:nvPr>
            <p:ph idx="14"/>
          </p:nvPr>
        </p:nvSpPr>
        <p:spPr>
          <a:xfrm>
            <a:off x="653845" y="2424353"/>
            <a:ext cx="10890457" cy="242648"/>
          </a:xfrm>
        </p:spPr>
        <p:txBody>
          <a:bodyPr/>
          <a:lstStyle/>
          <a:p>
            <a:r>
              <a:rPr lang="en-US" dirty="0"/>
              <a:t>For Individuals, 2025 Tax Planning</a:t>
            </a:r>
          </a:p>
        </p:txBody>
      </p:sp>
    </p:spTree>
    <p:extLst>
      <p:ext uri="{BB962C8B-B14F-4D97-AF65-F5344CB8AC3E}">
        <p14:creationId xmlns:p14="http://schemas.microsoft.com/office/powerpoint/2010/main" val="290451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49208-584B-0644-9A9F-598952D52BDC}"/>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F3F80A24-3B8E-B5D2-B608-9969935121F8}"/>
              </a:ext>
            </a:extLst>
          </p:cNvPr>
          <p:cNvSpPr>
            <a:spLocks noGrp="1"/>
          </p:cNvSpPr>
          <p:nvPr>
            <p:ph type="ftr" sz="quarter" idx="10"/>
          </p:nvPr>
        </p:nvSpPr>
        <p:spPr>
          <a:xfrm>
            <a:off x="1134083" y="6330520"/>
            <a:ext cx="4632960" cy="219456"/>
          </a:xfrm>
        </p:spPr>
        <p:txBody>
          <a:bodyPr/>
          <a:lstStyle/>
          <a:p>
            <a:r>
              <a:rPr lang="en-US"/>
              <a:t>PLEASE REFER TO CONTENT DISCLOSURES AT THE END OF THIS PRESENTATION.</a:t>
            </a:r>
          </a:p>
        </p:txBody>
      </p:sp>
      <p:sp>
        <p:nvSpPr>
          <p:cNvPr id="3" name="Slide Number Placeholder 2">
            <a:extLst>
              <a:ext uri="{FF2B5EF4-FFF2-40B4-BE49-F238E27FC236}">
                <a16:creationId xmlns:a16="http://schemas.microsoft.com/office/drawing/2014/main" id="{0B507220-D9A3-A1A2-B56F-0971D3CDD046}"/>
              </a:ext>
            </a:extLst>
          </p:cNvPr>
          <p:cNvSpPr>
            <a:spLocks noGrp="1"/>
          </p:cNvSpPr>
          <p:nvPr>
            <p:ph type="sldNum" sz="quarter" idx="11"/>
          </p:nvPr>
        </p:nvSpPr>
        <p:spPr>
          <a:xfrm>
            <a:off x="665136" y="6330520"/>
            <a:ext cx="468949" cy="219456"/>
          </a:xfrm>
        </p:spPr>
        <p:txBody>
          <a:bodyPr/>
          <a:lstStyle/>
          <a:p>
            <a:fld id="{AB0A2F5B-9D58-954B-BE2D-971097BC211C}" type="slidenum">
              <a:rPr lang="en-US" smtClean="0"/>
              <a:pPr/>
              <a:t>14</a:t>
            </a:fld>
            <a:endParaRPr lang="en-US"/>
          </a:p>
        </p:txBody>
      </p:sp>
      <p:sp>
        <p:nvSpPr>
          <p:cNvPr id="4" name="Title 3">
            <a:extLst>
              <a:ext uri="{FF2B5EF4-FFF2-40B4-BE49-F238E27FC236}">
                <a16:creationId xmlns:a16="http://schemas.microsoft.com/office/drawing/2014/main" id="{91A5259A-91DE-B86D-5996-1F105FFEF147}"/>
              </a:ext>
            </a:extLst>
          </p:cNvPr>
          <p:cNvSpPr>
            <a:spLocks noGrp="1"/>
          </p:cNvSpPr>
          <p:nvPr>
            <p:ph type="ctrTitle"/>
          </p:nvPr>
        </p:nvSpPr>
        <p:spPr>
          <a:xfrm>
            <a:off x="653845" y="2670048"/>
            <a:ext cx="10890457" cy="762000"/>
          </a:xfrm>
        </p:spPr>
        <p:txBody>
          <a:bodyPr/>
          <a:lstStyle/>
          <a:p>
            <a:r>
              <a:rPr lang="en-US" dirty="0"/>
              <a:t>Roth Conversions</a:t>
            </a:r>
          </a:p>
        </p:txBody>
      </p:sp>
      <p:sp>
        <p:nvSpPr>
          <p:cNvPr id="5" name="Content Placeholder 4">
            <a:extLst>
              <a:ext uri="{FF2B5EF4-FFF2-40B4-BE49-F238E27FC236}">
                <a16:creationId xmlns:a16="http://schemas.microsoft.com/office/drawing/2014/main" id="{6C8563E4-51F9-F2C2-5259-0BCE77959770}"/>
              </a:ext>
            </a:extLst>
          </p:cNvPr>
          <p:cNvSpPr>
            <a:spLocks noGrp="1"/>
          </p:cNvSpPr>
          <p:nvPr>
            <p:ph idx="14"/>
          </p:nvPr>
        </p:nvSpPr>
        <p:spPr>
          <a:xfrm>
            <a:off x="653845" y="2424353"/>
            <a:ext cx="10890457" cy="242648"/>
          </a:xfrm>
        </p:spPr>
        <p:txBody>
          <a:bodyPr/>
          <a:lstStyle/>
          <a:p>
            <a:r>
              <a:rPr lang="en-US"/>
              <a:t>For Individuals, 2025 Tax Planning</a:t>
            </a:r>
          </a:p>
        </p:txBody>
      </p:sp>
    </p:spTree>
    <p:extLst>
      <p:ext uri="{BB962C8B-B14F-4D97-AF65-F5344CB8AC3E}">
        <p14:creationId xmlns:p14="http://schemas.microsoft.com/office/powerpoint/2010/main" val="12660409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F291E-20F7-BC0D-AF69-3207D74E4264}"/>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C0F0BF22-09CA-CDFC-7714-847728D76886}"/>
              </a:ext>
            </a:extLst>
          </p:cNvPr>
          <p:cNvSpPr/>
          <p:nvPr/>
        </p:nvSpPr>
        <p:spPr>
          <a:xfrm>
            <a:off x="6096000" y="5686"/>
            <a:ext cx="6096000" cy="6852313"/>
          </a:xfrm>
          <a:prstGeom prst="rect">
            <a:avLst/>
          </a:prstGeom>
          <a:solidFill>
            <a:schemeClr val="bg2">
              <a:lumMod val="40000"/>
              <a:lumOff val="60000"/>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en-US" sz="1050" dirty="0">
              <a:solidFill>
                <a:schemeClr val="tx1"/>
              </a:solidFill>
            </a:endParaRPr>
          </a:p>
        </p:txBody>
      </p:sp>
      <p:sp>
        <p:nvSpPr>
          <p:cNvPr id="2" name="Title 1">
            <a:extLst>
              <a:ext uri="{FF2B5EF4-FFF2-40B4-BE49-F238E27FC236}">
                <a16:creationId xmlns:a16="http://schemas.microsoft.com/office/drawing/2014/main" id="{FBB4C45B-9ED0-DCB3-C945-A44B28792349}"/>
              </a:ext>
            </a:extLst>
          </p:cNvPr>
          <p:cNvSpPr>
            <a:spLocks noGrp="1"/>
          </p:cNvSpPr>
          <p:nvPr>
            <p:ph type="title"/>
          </p:nvPr>
        </p:nvSpPr>
        <p:spPr>
          <a:xfrm>
            <a:off x="653845" y="667820"/>
            <a:ext cx="10903159" cy="378110"/>
          </a:xfrm>
        </p:spPr>
        <p:txBody>
          <a:bodyPr/>
          <a:lstStyle/>
          <a:p>
            <a:r>
              <a:rPr lang="en-US" dirty="0"/>
              <a:t>Tax Planning: </a:t>
            </a:r>
            <a:br>
              <a:rPr lang="en-US" dirty="0"/>
            </a:br>
            <a:r>
              <a:rPr lang="en-US" dirty="0"/>
              <a:t>Roth Conversions</a:t>
            </a:r>
            <a:br>
              <a:rPr lang="en-US" dirty="0"/>
            </a:br>
            <a:endParaRPr lang="en-US" dirty="0"/>
          </a:p>
        </p:txBody>
      </p:sp>
      <p:sp>
        <p:nvSpPr>
          <p:cNvPr id="4" name="Footer Placeholder 3">
            <a:extLst>
              <a:ext uri="{FF2B5EF4-FFF2-40B4-BE49-F238E27FC236}">
                <a16:creationId xmlns:a16="http://schemas.microsoft.com/office/drawing/2014/main" id="{A1C0AB57-3189-5B1D-3602-C501A447C0DC}"/>
              </a:ext>
            </a:extLst>
          </p:cNvPr>
          <p:cNvSpPr>
            <a:spLocks noGrp="1"/>
          </p:cNvSpPr>
          <p:nvPr>
            <p:ph type="ftr" sz="quarter" idx="10"/>
          </p:nvPr>
        </p:nvSpPr>
        <p:spPr>
          <a:xfrm>
            <a:off x="1134083" y="6330520"/>
            <a:ext cx="4632960" cy="219456"/>
          </a:xfrm>
        </p:spPr>
        <p:txBody>
          <a:bodyPr/>
          <a:lstStyle/>
          <a:p>
            <a:r>
              <a:rPr lang="en-US"/>
              <a:t>PLEASE REFER TO CONTENT DISCLOSURES AT THE END OF THIS PRESENTATION.</a:t>
            </a:r>
            <a:endParaRPr lang="en-US" dirty="0"/>
          </a:p>
        </p:txBody>
      </p:sp>
      <p:sp>
        <p:nvSpPr>
          <p:cNvPr id="5" name="Slide Number Placeholder 4">
            <a:extLst>
              <a:ext uri="{FF2B5EF4-FFF2-40B4-BE49-F238E27FC236}">
                <a16:creationId xmlns:a16="http://schemas.microsoft.com/office/drawing/2014/main" id="{22CCE873-212C-DFA1-8541-6E281B1C9308}"/>
              </a:ext>
            </a:extLst>
          </p:cNvPr>
          <p:cNvSpPr>
            <a:spLocks noGrp="1"/>
          </p:cNvSpPr>
          <p:nvPr>
            <p:ph type="sldNum" sz="quarter" idx="11"/>
          </p:nvPr>
        </p:nvSpPr>
        <p:spPr>
          <a:xfrm>
            <a:off x="665136" y="6330520"/>
            <a:ext cx="468949" cy="219456"/>
          </a:xfrm>
        </p:spPr>
        <p:txBody>
          <a:bodyPr/>
          <a:lstStyle/>
          <a:p>
            <a:fld id="{AB0A2F5B-9D58-954B-BE2D-971097BC211C}" type="slidenum">
              <a:rPr lang="en-US" smtClean="0"/>
              <a:pPr/>
              <a:t>15</a:t>
            </a:fld>
            <a:endParaRPr lang="en-US" dirty="0"/>
          </a:p>
        </p:txBody>
      </p:sp>
      <p:sp>
        <p:nvSpPr>
          <p:cNvPr id="13" name="Text Placeholder 12">
            <a:extLst>
              <a:ext uri="{FF2B5EF4-FFF2-40B4-BE49-F238E27FC236}">
                <a16:creationId xmlns:a16="http://schemas.microsoft.com/office/drawing/2014/main" id="{0CE5335A-011B-8579-9674-CCA4B884D421}"/>
              </a:ext>
            </a:extLst>
          </p:cNvPr>
          <p:cNvSpPr>
            <a:spLocks noGrp="1"/>
          </p:cNvSpPr>
          <p:nvPr>
            <p:ph type="body" sz="quarter" idx="12"/>
          </p:nvPr>
        </p:nvSpPr>
        <p:spPr>
          <a:xfrm>
            <a:off x="665164" y="5829299"/>
            <a:ext cx="5101879" cy="276271"/>
          </a:xfrm>
        </p:spPr>
        <p:txBody>
          <a:bodyPr/>
          <a:lstStyle/>
          <a:p>
            <a:r>
              <a:rPr lang="en-US" dirty="0"/>
              <a:t>This content is for informational purposes only and does not constitute tax or financial advice. Please consult a qualified professional regarding your individual circumstances. To contribute to a Roth IRA, investors must meet income eligibility requirements. Converting assets to a Roth may trigger current-year taxes. Consult a qualified tax advisor before making any decisions</a:t>
            </a:r>
            <a:endParaRPr lang="fr-FR" dirty="0"/>
          </a:p>
        </p:txBody>
      </p:sp>
      <p:sp>
        <p:nvSpPr>
          <p:cNvPr id="7" name="Text Placeholder 6">
            <a:extLst>
              <a:ext uri="{FF2B5EF4-FFF2-40B4-BE49-F238E27FC236}">
                <a16:creationId xmlns:a16="http://schemas.microsoft.com/office/drawing/2014/main" id="{426B7F07-38E3-5165-73BD-6C4EAE4F2D15}"/>
              </a:ext>
            </a:extLst>
          </p:cNvPr>
          <p:cNvSpPr>
            <a:spLocks noGrp="1"/>
          </p:cNvSpPr>
          <p:nvPr>
            <p:ph type="body" sz="quarter" idx="13"/>
          </p:nvPr>
        </p:nvSpPr>
        <p:spPr>
          <a:xfrm>
            <a:off x="658813" y="1525302"/>
            <a:ext cx="10928350" cy="315912"/>
          </a:xfrm>
        </p:spPr>
        <p:txBody>
          <a:bodyPr/>
          <a:lstStyle/>
          <a:p>
            <a:r>
              <a:rPr lang="en-US" dirty="0"/>
              <a:t>Summary</a:t>
            </a:r>
          </a:p>
        </p:txBody>
      </p:sp>
      <p:grpSp>
        <p:nvGrpSpPr>
          <p:cNvPr id="77" name="Group 76">
            <a:extLst>
              <a:ext uri="{FF2B5EF4-FFF2-40B4-BE49-F238E27FC236}">
                <a16:creationId xmlns:a16="http://schemas.microsoft.com/office/drawing/2014/main" id="{3B7D2103-7BA4-007B-F80A-200D15B58BBB}"/>
              </a:ext>
            </a:extLst>
          </p:cNvPr>
          <p:cNvGrpSpPr/>
          <p:nvPr/>
        </p:nvGrpSpPr>
        <p:grpSpPr>
          <a:xfrm>
            <a:off x="654049" y="2947799"/>
            <a:ext cx="5312036" cy="1480851"/>
            <a:chOff x="654049" y="3013481"/>
            <a:chExt cx="5312036" cy="1480851"/>
          </a:xfrm>
        </p:grpSpPr>
        <p:grpSp>
          <p:nvGrpSpPr>
            <p:cNvPr id="17" name="Group 16">
              <a:extLst>
                <a:ext uri="{FF2B5EF4-FFF2-40B4-BE49-F238E27FC236}">
                  <a16:creationId xmlns:a16="http://schemas.microsoft.com/office/drawing/2014/main" id="{979C3F92-F6B0-9F5E-647B-AC5E92705156}"/>
                </a:ext>
              </a:extLst>
            </p:cNvPr>
            <p:cNvGrpSpPr/>
            <p:nvPr/>
          </p:nvGrpSpPr>
          <p:grpSpPr>
            <a:xfrm>
              <a:off x="654049" y="3564686"/>
              <a:ext cx="5312036" cy="929646"/>
              <a:chOff x="3909913" y="-464344"/>
              <a:chExt cx="3100487" cy="603433"/>
            </a:xfrm>
            <a:noFill/>
          </p:grpSpPr>
          <p:sp>
            <p:nvSpPr>
              <p:cNvPr id="18" name="Rectangle 17">
                <a:extLst>
                  <a:ext uri="{FF2B5EF4-FFF2-40B4-BE49-F238E27FC236}">
                    <a16:creationId xmlns:a16="http://schemas.microsoft.com/office/drawing/2014/main" id="{1E44232F-122F-7A75-FE42-B8822F592D6C}"/>
                  </a:ext>
                </a:extLst>
              </p:cNvPr>
              <p:cNvSpPr/>
              <p:nvPr/>
            </p:nvSpPr>
            <p:spPr>
              <a:xfrm>
                <a:off x="3909913" y="-464344"/>
                <a:ext cx="914400" cy="603433"/>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91440" rtlCol="0" anchor="t" anchorCtr="0"/>
              <a:lstStyle/>
              <a:p>
                <a:pPr>
                  <a:spcAft>
                    <a:spcPts val="600"/>
                  </a:spcAft>
                </a:pPr>
                <a:r>
                  <a:rPr lang="en-US" sz="1100" b="1" dirty="0">
                    <a:solidFill>
                      <a:schemeClr val="tx1"/>
                    </a:solidFill>
                  </a:rPr>
                  <a:t>Current tax-deferred </a:t>
                </a:r>
                <a:br>
                  <a:rPr lang="en-US" sz="1100" b="1" dirty="0">
                    <a:solidFill>
                      <a:schemeClr val="tx1"/>
                    </a:solidFill>
                  </a:rPr>
                </a:br>
                <a:r>
                  <a:rPr lang="en-US" sz="1100" b="1" dirty="0">
                    <a:solidFill>
                      <a:schemeClr val="tx1"/>
                    </a:solidFill>
                  </a:rPr>
                  <a:t>retirement account</a:t>
                </a:r>
              </a:p>
              <a:p>
                <a:pPr>
                  <a:spcAft>
                    <a:spcPts val="600"/>
                  </a:spcAft>
                </a:pPr>
                <a:r>
                  <a:rPr lang="en-US" sz="1050" dirty="0">
                    <a:solidFill>
                      <a:schemeClr val="tx1"/>
                    </a:solidFill>
                  </a:rPr>
                  <a:t>(e.g. 401(k), traditional IRA)</a:t>
                </a:r>
              </a:p>
            </p:txBody>
          </p:sp>
          <p:sp>
            <p:nvSpPr>
              <p:cNvPr id="19" name="Rectangle 18">
                <a:extLst>
                  <a:ext uri="{FF2B5EF4-FFF2-40B4-BE49-F238E27FC236}">
                    <a16:creationId xmlns:a16="http://schemas.microsoft.com/office/drawing/2014/main" id="{7C53DFAA-E13F-6B1B-FA58-9353556C445E}"/>
                  </a:ext>
                </a:extLst>
              </p:cNvPr>
              <p:cNvSpPr/>
              <p:nvPr/>
            </p:nvSpPr>
            <p:spPr>
              <a:xfrm>
                <a:off x="5002957" y="-464344"/>
                <a:ext cx="914400" cy="603433"/>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91440" rtlCol="0" anchor="t" anchorCtr="0"/>
              <a:lstStyle/>
              <a:p>
                <a:pPr>
                  <a:spcAft>
                    <a:spcPts val="600"/>
                  </a:spcAft>
                </a:pPr>
                <a:r>
                  <a:rPr lang="en-US" sz="1100" b="1" dirty="0">
                    <a:solidFill>
                      <a:schemeClr val="tx1"/>
                    </a:solidFill>
                  </a:rPr>
                  <a:t>You pay tax on the amount you convert</a:t>
                </a:r>
              </a:p>
            </p:txBody>
          </p:sp>
          <p:sp>
            <p:nvSpPr>
              <p:cNvPr id="20" name="Rectangle 19">
                <a:extLst>
                  <a:ext uri="{FF2B5EF4-FFF2-40B4-BE49-F238E27FC236}">
                    <a16:creationId xmlns:a16="http://schemas.microsoft.com/office/drawing/2014/main" id="{DCDC9967-E7EC-93E3-4124-0B9F2E87F41C}"/>
                  </a:ext>
                </a:extLst>
              </p:cNvPr>
              <p:cNvSpPr/>
              <p:nvPr/>
            </p:nvSpPr>
            <p:spPr>
              <a:xfrm>
                <a:off x="6096000" y="-464344"/>
                <a:ext cx="914400" cy="603433"/>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91440" rtlCol="0" anchor="t" anchorCtr="0"/>
              <a:lstStyle/>
              <a:p>
                <a:pPr>
                  <a:spcAft>
                    <a:spcPts val="600"/>
                  </a:spcAft>
                </a:pPr>
                <a:r>
                  <a:rPr lang="en-US" sz="1100" b="1" dirty="0">
                    <a:solidFill>
                      <a:schemeClr val="tx1"/>
                    </a:solidFill>
                  </a:rPr>
                  <a:t>Any future earnings grow tax-free in a Roth IRA</a:t>
                </a:r>
              </a:p>
            </p:txBody>
          </p:sp>
        </p:grpSp>
        <p:cxnSp>
          <p:nvCxnSpPr>
            <p:cNvPr id="26" name="Straight Arrow Connector 25">
              <a:extLst>
                <a:ext uri="{FF2B5EF4-FFF2-40B4-BE49-F238E27FC236}">
                  <a16:creationId xmlns:a16="http://schemas.microsoft.com/office/drawing/2014/main" id="{A3EE9A6D-EDEA-4761-EE29-6380D91E2F27}"/>
                </a:ext>
              </a:extLst>
            </p:cNvPr>
            <p:cNvCxnSpPr>
              <a:cxnSpLocks/>
            </p:cNvCxnSpPr>
            <p:nvPr/>
          </p:nvCxnSpPr>
          <p:spPr>
            <a:xfrm>
              <a:off x="1622442" y="3279768"/>
              <a:ext cx="669670" cy="0"/>
            </a:xfrm>
            <a:prstGeom prst="straightConnector1">
              <a:avLst/>
            </a:prstGeom>
            <a:ln w="12700">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BA8E20D-8094-218D-09F9-67405AAA0C2C}"/>
                </a:ext>
              </a:extLst>
            </p:cNvPr>
            <p:cNvCxnSpPr>
              <a:cxnSpLocks/>
            </p:cNvCxnSpPr>
            <p:nvPr/>
          </p:nvCxnSpPr>
          <p:spPr>
            <a:xfrm>
              <a:off x="3464357" y="3279768"/>
              <a:ext cx="669670" cy="0"/>
            </a:xfrm>
            <a:prstGeom prst="straightConnector1">
              <a:avLst/>
            </a:prstGeom>
            <a:ln w="12700">
              <a:tailEnd type="arrow"/>
            </a:ln>
          </p:spPr>
          <p:style>
            <a:lnRef idx="1">
              <a:schemeClr val="accent1"/>
            </a:lnRef>
            <a:fillRef idx="0">
              <a:schemeClr val="accent1"/>
            </a:fillRef>
            <a:effectRef idx="0">
              <a:schemeClr val="accent1"/>
            </a:effectRef>
            <a:fontRef idx="minor">
              <a:schemeClr val="tx1"/>
            </a:fontRef>
          </p:style>
        </p:cxnSp>
        <p:grpSp>
          <p:nvGrpSpPr>
            <p:cNvPr id="49" name="Graphic 32">
              <a:extLst>
                <a:ext uri="{FF2B5EF4-FFF2-40B4-BE49-F238E27FC236}">
                  <a16:creationId xmlns:a16="http://schemas.microsoft.com/office/drawing/2014/main" id="{3F220359-01A6-A695-A76A-9D7FD9EF23D6}"/>
                </a:ext>
              </a:extLst>
            </p:cNvPr>
            <p:cNvGrpSpPr/>
            <p:nvPr/>
          </p:nvGrpSpPr>
          <p:grpSpPr>
            <a:xfrm>
              <a:off x="2633425" y="3013484"/>
              <a:ext cx="489617" cy="532566"/>
              <a:chOff x="2633425" y="3013484"/>
              <a:chExt cx="489617" cy="532566"/>
            </a:xfrm>
            <a:noFill/>
          </p:grpSpPr>
          <p:sp>
            <p:nvSpPr>
              <p:cNvPr id="50" name="Freeform 49">
                <a:extLst>
                  <a:ext uri="{FF2B5EF4-FFF2-40B4-BE49-F238E27FC236}">
                    <a16:creationId xmlns:a16="http://schemas.microsoft.com/office/drawing/2014/main" id="{E8602898-71C5-6317-488E-FFA3A61FB2E0}"/>
                  </a:ext>
                </a:extLst>
              </p:cNvPr>
              <p:cNvSpPr/>
              <p:nvPr/>
            </p:nvSpPr>
            <p:spPr>
              <a:xfrm>
                <a:off x="2659194" y="3013484"/>
                <a:ext cx="352180" cy="274873"/>
              </a:xfrm>
              <a:custGeom>
                <a:avLst/>
                <a:gdLst>
                  <a:gd name="connsiteX0" fmla="*/ 0 w 352180"/>
                  <a:gd name="connsiteY0" fmla="*/ 56951 h 274873"/>
                  <a:gd name="connsiteX1" fmla="*/ 332110 w 352180"/>
                  <a:gd name="connsiteY1" fmla="*/ 250 h 274873"/>
                  <a:gd name="connsiteX2" fmla="*/ 352181 w 352180"/>
                  <a:gd name="connsiteY2" fmla="*/ 17185 h 274873"/>
                  <a:gd name="connsiteX3" fmla="*/ 352181 w 352180"/>
                  <a:gd name="connsiteY3" fmla="*/ 274874 h 274873"/>
                </a:gdLst>
                <a:ahLst/>
                <a:cxnLst>
                  <a:cxn ang="0">
                    <a:pos x="connsiteX0" y="connsiteY0"/>
                  </a:cxn>
                  <a:cxn ang="0">
                    <a:pos x="connsiteX1" y="connsiteY1"/>
                  </a:cxn>
                  <a:cxn ang="0">
                    <a:pos x="connsiteX2" y="connsiteY2"/>
                  </a:cxn>
                  <a:cxn ang="0">
                    <a:pos x="connsiteX3" y="connsiteY3"/>
                  </a:cxn>
                </a:cxnLst>
                <a:rect l="l" t="t" r="r" b="b"/>
                <a:pathLst>
                  <a:path w="352180" h="274873">
                    <a:moveTo>
                      <a:pt x="0" y="56951"/>
                    </a:moveTo>
                    <a:lnTo>
                      <a:pt x="332110" y="250"/>
                    </a:lnTo>
                    <a:cubicBezTo>
                      <a:pt x="342602" y="-1542"/>
                      <a:pt x="352181" y="6541"/>
                      <a:pt x="352181" y="17185"/>
                    </a:cubicBezTo>
                    <a:lnTo>
                      <a:pt x="352181" y="274874"/>
                    </a:lnTo>
                  </a:path>
                </a:pathLst>
              </a:custGeom>
              <a:noFill/>
              <a:ln w="15875" cap="rnd">
                <a:solidFill>
                  <a:srgbClr val="000000"/>
                </a:solidFill>
                <a:prstDash val="solid"/>
                <a:round/>
              </a:ln>
            </p:spPr>
            <p:txBody>
              <a:bodyPr rtlCol="0" anchor="ctr"/>
              <a:lstStyle/>
              <a:p>
                <a:endParaRPr lang="en-US"/>
              </a:p>
            </p:txBody>
          </p:sp>
          <p:sp>
            <p:nvSpPr>
              <p:cNvPr id="51" name="Freeform 50">
                <a:extLst>
                  <a:ext uri="{FF2B5EF4-FFF2-40B4-BE49-F238E27FC236}">
                    <a16:creationId xmlns:a16="http://schemas.microsoft.com/office/drawing/2014/main" id="{D611C251-D0EF-94FD-6E92-10991AA59F49}"/>
                  </a:ext>
                </a:extLst>
              </p:cNvPr>
              <p:cNvSpPr/>
              <p:nvPr/>
            </p:nvSpPr>
            <p:spPr>
              <a:xfrm>
                <a:off x="2633425" y="3070436"/>
                <a:ext cx="240513" cy="424076"/>
              </a:xfrm>
              <a:custGeom>
                <a:avLst/>
                <a:gdLst>
                  <a:gd name="connsiteX0" fmla="*/ 111666 w 240513"/>
                  <a:gd name="connsiteY0" fmla="*/ 49517 h 424076"/>
                  <a:gd name="connsiteX1" fmla="*/ 98498 w 240513"/>
                  <a:gd name="connsiteY1" fmla="*/ 54939 h 424076"/>
                  <a:gd name="connsiteX2" fmla="*/ 77978 w 240513"/>
                  <a:gd name="connsiteY2" fmla="*/ 49039 h 424076"/>
                  <a:gd name="connsiteX3" fmla="*/ 52934 w 240513"/>
                  <a:gd name="connsiteY3" fmla="*/ 13980 h 424076"/>
                  <a:gd name="connsiteX4" fmla="*/ 25769 w 240513"/>
                  <a:gd name="connsiteY4" fmla="*/ 0 h 424076"/>
                  <a:gd name="connsiteX5" fmla="*/ 25769 w 240513"/>
                  <a:gd name="connsiteY5" fmla="*/ 0 h 424076"/>
                  <a:gd name="connsiteX6" fmla="*/ 0 w 240513"/>
                  <a:gd name="connsiteY6" fmla="*/ 25769 h 424076"/>
                  <a:gd name="connsiteX7" fmla="*/ 0 w 240513"/>
                  <a:gd name="connsiteY7" fmla="*/ 406897 h 424076"/>
                  <a:gd name="connsiteX8" fmla="*/ 17179 w 240513"/>
                  <a:gd name="connsiteY8" fmla="*/ 424076 h 424076"/>
                  <a:gd name="connsiteX9" fmla="*/ 240513 w 240513"/>
                  <a:gd name="connsiteY9" fmla="*/ 424076 h 42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513" h="424076">
                    <a:moveTo>
                      <a:pt x="111666" y="49517"/>
                    </a:moveTo>
                    <a:lnTo>
                      <a:pt x="98498" y="54939"/>
                    </a:lnTo>
                    <a:cubicBezTo>
                      <a:pt x="91118" y="57978"/>
                      <a:pt x="82616" y="55534"/>
                      <a:pt x="77978" y="49039"/>
                    </a:cubicBezTo>
                    <a:lnTo>
                      <a:pt x="52934" y="13980"/>
                    </a:lnTo>
                    <a:cubicBezTo>
                      <a:pt x="46668" y="5207"/>
                      <a:pt x="36550" y="0"/>
                      <a:pt x="25769" y="0"/>
                    </a:cubicBezTo>
                    <a:lnTo>
                      <a:pt x="25769" y="0"/>
                    </a:lnTo>
                    <a:cubicBezTo>
                      <a:pt x="11536" y="0"/>
                      <a:pt x="0" y="11538"/>
                      <a:pt x="0" y="25769"/>
                    </a:cubicBezTo>
                    <a:lnTo>
                      <a:pt x="0" y="406897"/>
                    </a:lnTo>
                    <a:cubicBezTo>
                      <a:pt x="0" y="416385"/>
                      <a:pt x="7692" y="424076"/>
                      <a:pt x="17179" y="424076"/>
                    </a:cubicBezTo>
                    <a:lnTo>
                      <a:pt x="240513" y="424076"/>
                    </a:lnTo>
                  </a:path>
                </a:pathLst>
              </a:custGeom>
              <a:noFill/>
              <a:ln w="15875" cap="rnd">
                <a:solidFill>
                  <a:srgbClr val="000000"/>
                </a:solidFill>
                <a:prstDash val="solid"/>
                <a:round/>
              </a:ln>
            </p:spPr>
            <p:txBody>
              <a:bodyPr rtlCol="0" anchor="ctr"/>
              <a:lstStyle/>
              <a:p>
                <a:endParaRPr lang="en-US"/>
              </a:p>
            </p:txBody>
          </p:sp>
          <p:sp>
            <p:nvSpPr>
              <p:cNvPr id="52" name="Freeform 51">
                <a:extLst>
                  <a:ext uri="{FF2B5EF4-FFF2-40B4-BE49-F238E27FC236}">
                    <a16:creationId xmlns:a16="http://schemas.microsoft.com/office/drawing/2014/main" id="{D8153708-8CF2-5071-A0B4-A4F6CD2EDE77}"/>
                  </a:ext>
                </a:extLst>
              </p:cNvPr>
              <p:cNvSpPr/>
              <p:nvPr/>
            </p:nvSpPr>
            <p:spPr>
              <a:xfrm>
                <a:off x="2775391" y="3015163"/>
                <a:ext cx="224190" cy="92312"/>
              </a:xfrm>
              <a:custGeom>
                <a:avLst/>
                <a:gdLst>
                  <a:gd name="connsiteX0" fmla="*/ 224190 w 224190"/>
                  <a:gd name="connsiteY0" fmla="*/ 0 h 92312"/>
                  <a:gd name="connsiteX1" fmla="*/ 0 w 224190"/>
                  <a:gd name="connsiteY1" fmla="*/ 92313 h 92312"/>
                </a:gdLst>
                <a:ahLst/>
                <a:cxnLst>
                  <a:cxn ang="0">
                    <a:pos x="connsiteX0" y="connsiteY0"/>
                  </a:cxn>
                  <a:cxn ang="0">
                    <a:pos x="connsiteX1" y="connsiteY1"/>
                  </a:cxn>
                </a:cxnLst>
                <a:rect l="l" t="t" r="r" b="b"/>
                <a:pathLst>
                  <a:path w="224190" h="92312">
                    <a:moveTo>
                      <a:pt x="224190" y="0"/>
                    </a:moveTo>
                    <a:lnTo>
                      <a:pt x="0" y="92313"/>
                    </a:lnTo>
                  </a:path>
                </a:pathLst>
              </a:custGeom>
              <a:ln w="15875" cap="rnd">
                <a:solidFill>
                  <a:srgbClr val="000000"/>
                </a:solidFill>
                <a:prstDash val="solid"/>
                <a:round/>
              </a:ln>
            </p:spPr>
            <p:txBody>
              <a:bodyPr rtlCol="0" anchor="ctr"/>
              <a:lstStyle/>
              <a:p>
                <a:endParaRPr lang="en-US"/>
              </a:p>
            </p:txBody>
          </p:sp>
          <p:sp>
            <p:nvSpPr>
              <p:cNvPr id="53" name="Freeform 52">
                <a:extLst>
                  <a:ext uri="{FF2B5EF4-FFF2-40B4-BE49-F238E27FC236}">
                    <a16:creationId xmlns:a16="http://schemas.microsoft.com/office/drawing/2014/main" id="{0A4C713C-DDB6-D111-94BC-802EC56DA4BE}"/>
                  </a:ext>
                </a:extLst>
              </p:cNvPr>
              <p:cNvSpPr/>
              <p:nvPr/>
            </p:nvSpPr>
            <p:spPr>
              <a:xfrm>
                <a:off x="2899708" y="3322717"/>
                <a:ext cx="223335" cy="223333"/>
              </a:xfrm>
              <a:custGeom>
                <a:avLst/>
                <a:gdLst>
                  <a:gd name="connsiteX0" fmla="*/ 60128 w 223335"/>
                  <a:gd name="connsiteY0" fmla="*/ 12579 h 223333"/>
                  <a:gd name="connsiteX1" fmla="*/ 111668 w 223335"/>
                  <a:gd name="connsiteY1" fmla="*/ 0 h 223333"/>
                  <a:gd name="connsiteX2" fmla="*/ 223335 w 223335"/>
                  <a:gd name="connsiteY2" fmla="*/ 111668 h 223333"/>
                  <a:gd name="connsiteX3" fmla="*/ 111668 w 223335"/>
                  <a:gd name="connsiteY3" fmla="*/ 223334 h 223333"/>
                  <a:gd name="connsiteX4" fmla="*/ 0 w 223335"/>
                  <a:gd name="connsiteY4" fmla="*/ 111666 h 223333"/>
                  <a:gd name="connsiteX5" fmla="*/ 32669 w 223335"/>
                  <a:gd name="connsiteY5" fmla="*/ 32744 h 22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335" h="223333">
                    <a:moveTo>
                      <a:pt x="60128" y="12579"/>
                    </a:moveTo>
                    <a:cubicBezTo>
                      <a:pt x="75546" y="4542"/>
                      <a:pt x="93076" y="0"/>
                      <a:pt x="111668" y="0"/>
                    </a:cubicBezTo>
                    <a:cubicBezTo>
                      <a:pt x="173339" y="0"/>
                      <a:pt x="223335" y="49995"/>
                      <a:pt x="223335" y="111668"/>
                    </a:cubicBezTo>
                    <a:cubicBezTo>
                      <a:pt x="223335" y="173340"/>
                      <a:pt x="173339" y="223334"/>
                      <a:pt x="111668" y="223334"/>
                    </a:cubicBezTo>
                    <a:cubicBezTo>
                      <a:pt x="49996" y="223334"/>
                      <a:pt x="0" y="173339"/>
                      <a:pt x="0" y="111666"/>
                    </a:cubicBezTo>
                    <a:cubicBezTo>
                      <a:pt x="0" y="80849"/>
                      <a:pt x="12484" y="52948"/>
                      <a:pt x="32669" y="32744"/>
                    </a:cubicBezTo>
                  </a:path>
                </a:pathLst>
              </a:custGeom>
              <a:noFill/>
              <a:ln w="15875" cap="rnd">
                <a:solidFill>
                  <a:srgbClr val="000000"/>
                </a:solidFill>
                <a:prstDash val="solid"/>
                <a:round/>
              </a:ln>
            </p:spPr>
            <p:txBody>
              <a:bodyPr rtlCol="0" anchor="ctr"/>
              <a:lstStyle/>
              <a:p>
                <a:endParaRPr lang="en-US"/>
              </a:p>
            </p:txBody>
          </p:sp>
          <p:sp>
            <p:nvSpPr>
              <p:cNvPr id="54" name="Freeform 53">
                <a:extLst>
                  <a:ext uri="{FF2B5EF4-FFF2-40B4-BE49-F238E27FC236}">
                    <a16:creationId xmlns:a16="http://schemas.microsoft.com/office/drawing/2014/main" id="{F7B79E73-3D1E-E55A-EE0A-10C3459E637A}"/>
                  </a:ext>
                </a:extLst>
              </p:cNvPr>
              <p:cNvSpPr/>
              <p:nvPr/>
            </p:nvSpPr>
            <p:spPr>
              <a:xfrm>
                <a:off x="2985606" y="3382845"/>
                <a:ext cx="51537" cy="103076"/>
              </a:xfrm>
              <a:custGeom>
                <a:avLst/>
                <a:gdLst>
                  <a:gd name="connsiteX0" fmla="*/ 51538 w 51537"/>
                  <a:gd name="connsiteY0" fmla="*/ 0 h 103076"/>
                  <a:gd name="connsiteX1" fmla="*/ 0 w 51537"/>
                  <a:gd name="connsiteY1" fmla="*/ 103077 h 103076"/>
                </a:gdLst>
                <a:ahLst/>
                <a:cxnLst>
                  <a:cxn ang="0">
                    <a:pos x="connsiteX0" y="connsiteY0"/>
                  </a:cxn>
                  <a:cxn ang="0">
                    <a:pos x="connsiteX1" y="connsiteY1"/>
                  </a:cxn>
                </a:cxnLst>
                <a:rect l="l" t="t" r="r" b="b"/>
                <a:pathLst>
                  <a:path w="51537" h="103076">
                    <a:moveTo>
                      <a:pt x="51538" y="0"/>
                    </a:moveTo>
                    <a:lnTo>
                      <a:pt x="0" y="103077"/>
                    </a:lnTo>
                  </a:path>
                </a:pathLst>
              </a:custGeom>
              <a:ln w="15875" cap="rnd">
                <a:solidFill>
                  <a:srgbClr val="000000"/>
                </a:solidFill>
                <a:prstDash val="solid"/>
                <a:round/>
              </a:ln>
            </p:spPr>
            <p:txBody>
              <a:bodyPr rtlCol="0" anchor="ctr"/>
              <a:lstStyle/>
              <a:p>
                <a:endParaRPr lang="en-US"/>
              </a:p>
            </p:txBody>
          </p:sp>
          <p:sp>
            <p:nvSpPr>
              <p:cNvPr id="55" name="Freeform 54">
                <a:extLst>
                  <a:ext uri="{FF2B5EF4-FFF2-40B4-BE49-F238E27FC236}">
                    <a16:creationId xmlns:a16="http://schemas.microsoft.com/office/drawing/2014/main" id="{9EEED092-73DE-9AF7-1704-6F313C25B33D}"/>
                  </a:ext>
                </a:extLst>
              </p:cNvPr>
              <p:cNvSpPr/>
              <p:nvPr/>
            </p:nvSpPr>
            <p:spPr>
              <a:xfrm>
                <a:off x="2959836" y="3374256"/>
                <a:ext cx="34358" cy="42948"/>
              </a:xfrm>
              <a:custGeom>
                <a:avLst/>
                <a:gdLst>
                  <a:gd name="connsiteX0" fmla="*/ 34359 w 34358"/>
                  <a:gd name="connsiteY0" fmla="*/ 21474 h 42948"/>
                  <a:gd name="connsiteX1" fmla="*/ 17179 w 34358"/>
                  <a:gd name="connsiteY1" fmla="*/ 42948 h 42948"/>
                  <a:gd name="connsiteX2" fmla="*/ 0 w 34358"/>
                  <a:gd name="connsiteY2" fmla="*/ 21474 h 42948"/>
                  <a:gd name="connsiteX3" fmla="*/ 17179 w 34358"/>
                  <a:gd name="connsiteY3" fmla="*/ 0 h 42948"/>
                  <a:gd name="connsiteX4" fmla="*/ 34359 w 34358"/>
                  <a:gd name="connsiteY4" fmla="*/ 21474 h 42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58" h="42948">
                    <a:moveTo>
                      <a:pt x="34359" y="21474"/>
                    </a:moveTo>
                    <a:cubicBezTo>
                      <a:pt x="34359" y="33334"/>
                      <a:pt x="26667" y="42948"/>
                      <a:pt x="17179" y="42948"/>
                    </a:cubicBezTo>
                    <a:cubicBezTo>
                      <a:pt x="7691" y="42948"/>
                      <a:pt x="0" y="33334"/>
                      <a:pt x="0" y="21474"/>
                    </a:cubicBezTo>
                    <a:cubicBezTo>
                      <a:pt x="0" y="9614"/>
                      <a:pt x="7691" y="0"/>
                      <a:pt x="17179" y="0"/>
                    </a:cubicBezTo>
                    <a:cubicBezTo>
                      <a:pt x="26667" y="0"/>
                      <a:pt x="34359" y="9614"/>
                      <a:pt x="34359" y="21474"/>
                    </a:cubicBezTo>
                    <a:close/>
                  </a:path>
                </a:pathLst>
              </a:custGeom>
              <a:noFill/>
              <a:ln w="15875" cap="rnd">
                <a:solidFill>
                  <a:srgbClr val="000000"/>
                </a:solidFill>
                <a:prstDash val="solid"/>
                <a:round/>
              </a:ln>
            </p:spPr>
            <p:txBody>
              <a:bodyPr rtlCol="0" anchor="ctr"/>
              <a:lstStyle/>
              <a:p>
                <a:endParaRPr lang="en-US"/>
              </a:p>
            </p:txBody>
          </p:sp>
          <p:sp>
            <p:nvSpPr>
              <p:cNvPr id="56" name="Freeform 55">
                <a:extLst>
                  <a:ext uri="{FF2B5EF4-FFF2-40B4-BE49-F238E27FC236}">
                    <a16:creationId xmlns:a16="http://schemas.microsoft.com/office/drawing/2014/main" id="{4A45430A-DF0F-4E30-E4CA-27A9E2D9E61F}"/>
                  </a:ext>
                </a:extLst>
              </p:cNvPr>
              <p:cNvSpPr/>
              <p:nvPr/>
            </p:nvSpPr>
            <p:spPr>
              <a:xfrm>
                <a:off x="3028556" y="3451564"/>
                <a:ext cx="34358" cy="42948"/>
              </a:xfrm>
              <a:custGeom>
                <a:avLst/>
                <a:gdLst>
                  <a:gd name="connsiteX0" fmla="*/ 34359 w 34358"/>
                  <a:gd name="connsiteY0" fmla="*/ 21474 h 42948"/>
                  <a:gd name="connsiteX1" fmla="*/ 17179 w 34358"/>
                  <a:gd name="connsiteY1" fmla="*/ 42948 h 42948"/>
                  <a:gd name="connsiteX2" fmla="*/ 0 w 34358"/>
                  <a:gd name="connsiteY2" fmla="*/ 21474 h 42948"/>
                  <a:gd name="connsiteX3" fmla="*/ 17179 w 34358"/>
                  <a:gd name="connsiteY3" fmla="*/ 0 h 42948"/>
                  <a:gd name="connsiteX4" fmla="*/ 34359 w 34358"/>
                  <a:gd name="connsiteY4" fmla="*/ 21474 h 42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58" h="42948">
                    <a:moveTo>
                      <a:pt x="34359" y="21474"/>
                    </a:moveTo>
                    <a:cubicBezTo>
                      <a:pt x="34359" y="33334"/>
                      <a:pt x="26667" y="42948"/>
                      <a:pt x="17179" y="42948"/>
                    </a:cubicBezTo>
                    <a:cubicBezTo>
                      <a:pt x="7691" y="42948"/>
                      <a:pt x="0" y="33334"/>
                      <a:pt x="0" y="21474"/>
                    </a:cubicBezTo>
                    <a:cubicBezTo>
                      <a:pt x="0" y="9614"/>
                      <a:pt x="7691" y="0"/>
                      <a:pt x="17179" y="0"/>
                    </a:cubicBezTo>
                    <a:cubicBezTo>
                      <a:pt x="26667" y="0"/>
                      <a:pt x="34359" y="9614"/>
                      <a:pt x="34359" y="21474"/>
                    </a:cubicBezTo>
                    <a:close/>
                  </a:path>
                </a:pathLst>
              </a:custGeom>
              <a:noFill/>
              <a:ln w="15875" cap="rnd">
                <a:solidFill>
                  <a:srgbClr val="000000"/>
                </a:solidFill>
                <a:prstDash val="solid"/>
                <a:round/>
              </a:ln>
            </p:spPr>
            <p:txBody>
              <a:bodyPr rtlCol="0" anchor="ctr"/>
              <a:lstStyle/>
              <a:p>
                <a:endParaRPr lang="en-US"/>
              </a:p>
            </p:txBody>
          </p:sp>
          <p:sp>
            <p:nvSpPr>
              <p:cNvPr id="57" name="Freeform 56">
                <a:extLst>
                  <a:ext uri="{FF2B5EF4-FFF2-40B4-BE49-F238E27FC236}">
                    <a16:creationId xmlns:a16="http://schemas.microsoft.com/office/drawing/2014/main" id="{906B7EF0-3A63-356A-46A1-B0AF2B6D0FFD}"/>
                  </a:ext>
                </a:extLst>
              </p:cNvPr>
              <p:cNvSpPr/>
              <p:nvPr/>
            </p:nvSpPr>
            <p:spPr>
              <a:xfrm>
                <a:off x="2778314" y="3175818"/>
                <a:ext cx="68507" cy="86771"/>
              </a:xfrm>
              <a:custGeom>
                <a:avLst/>
                <a:gdLst>
                  <a:gd name="connsiteX0" fmla="*/ 0 w 68507"/>
                  <a:gd name="connsiteY0" fmla="*/ 86770 h 86771"/>
                  <a:gd name="connsiteX1" fmla="*/ 32582 w 68507"/>
                  <a:gd name="connsiteY1" fmla="*/ 1222 h 86771"/>
                  <a:gd name="connsiteX2" fmla="*/ 36221 w 68507"/>
                  <a:gd name="connsiteY2" fmla="*/ 1219 h 86771"/>
                  <a:gd name="connsiteX3" fmla="*/ 68507 w 68507"/>
                  <a:gd name="connsiteY3" fmla="*/ 86771 h 86771"/>
                </a:gdLst>
                <a:ahLst/>
                <a:cxnLst>
                  <a:cxn ang="0">
                    <a:pos x="connsiteX0" y="connsiteY0"/>
                  </a:cxn>
                  <a:cxn ang="0">
                    <a:pos x="connsiteX1" y="connsiteY1"/>
                  </a:cxn>
                  <a:cxn ang="0">
                    <a:pos x="connsiteX2" y="connsiteY2"/>
                  </a:cxn>
                  <a:cxn ang="0">
                    <a:pos x="connsiteX3" y="connsiteY3"/>
                  </a:cxn>
                </a:cxnLst>
                <a:rect l="l" t="t" r="r" b="b"/>
                <a:pathLst>
                  <a:path w="68507" h="86771">
                    <a:moveTo>
                      <a:pt x="0" y="86770"/>
                    </a:moveTo>
                    <a:lnTo>
                      <a:pt x="32582" y="1222"/>
                    </a:lnTo>
                    <a:cubicBezTo>
                      <a:pt x="33247" y="-406"/>
                      <a:pt x="35552" y="-408"/>
                      <a:pt x="36221" y="1219"/>
                    </a:cubicBezTo>
                    <a:lnTo>
                      <a:pt x="68507" y="86771"/>
                    </a:lnTo>
                  </a:path>
                </a:pathLst>
              </a:custGeom>
              <a:noFill/>
              <a:ln w="15875" cap="rnd">
                <a:solidFill>
                  <a:srgbClr val="000000"/>
                </a:solidFill>
                <a:prstDash val="solid"/>
                <a:round/>
              </a:ln>
            </p:spPr>
            <p:txBody>
              <a:bodyPr rtlCol="0" anchor="ctr"/>
              <a:lstStyle/>
              <a:p>
                <a:endParaRPr lang="en-US"/>
              </a:p>
            </p:txBody>
          </p:sp>
          <p:sp>
            <p:nvSpPr>
              <p:cNvPr id="58" name="Freeform 57">
                <a:extLst>
                  <a:ext uri="{FF2B5EF4-FFF2-40B4-BE49-F238E27FC236}">
                    <a16:creationId xmlns:a16="http://schemas.microsoft.com/office/drawing/2014/main" id="{8A99E523-DC92-9C7D-340F-DEEB2A51BB3C}"/>
                  </a:ext>
                </a:extLst>
              </p:cNvPr>
              <p:cNvSpPr/>
              <p:nvPr/>
            </p:nvSpPr>
            <p:spPr>
              <a:xfrm>
                <a:off x="2788475" y="3241282"/>
                <a:ext cx="48348" cy="1071"/>
              </a:xfrm>
              <a:custGeom>
                <a:avLst/>
                <a:gdLst>
                  <a:gd name="connsiteX0" fmla="*/ 0 w 48348"/>
                  <a:gd name="connsiteY0" fmla="*/ 0 h 1071"/>
                  <a:gd name="connsiteX1" fmla="*/ 48349 w 48348"/>
                  <a:gd name="connsiteY1" fmla="*/ 0 h 1071"/>
                </a:gdLst>
                <a:ahLst/>
                <a:cxnLst>
                  <a:cxn ang="0">
                    <a:pos x="connsiteX0" y="connsiteY0"/>
                  </a:cxn>
                  <a:cxn ang="0">
                    <a:pos x="connsiteX1" y="connsiteY1"/>
                  </a:cxn>
                </a:cxnLst>
                <a:rect l="l" t="t" r="r" b="b"/>
                <a:pathLst>
                  <a:path w="48348" h="1071">
                    <a:moveTo>
                      <a:pt x="0" y="0"/>
                    </a:moveTo>
                    <a:lnTo>
                      <a:pt x="48349" y="0"/>
                    </a:lnTo>
                  </a:path>
                </a:pathLst>
              </a:custGeom>
              <a:ln w="15875" cap="rnd">
                <a:solidFill>
                  <a:srgbClr val="000000"/>
                </a:solidFill>
                <a:prstDash val="solid"/>
                <a:round/>
              </a:ln>
            </p:spPr>
            <p:txBody>
              <a:bodyPr rtlCol="0" anchor="ctr"/>
              <a:lstStyle/>
              <a:p>
                <a:endParaRPr lang="en-US"/>
              </a:p>
            </p:txBody>
          </p:sp>
          <p:sp>
            <p:nvSpPr>
              <p:cNvPr id="59" name="Freeform 58">
                <a:extLst>
                  <a:ext uri="{FF2B5EF4-FFF2-40B4-BE49-F238E27FC236}">
                    <a16:creationId xmlns:a16="http://schemas.microsoft.com/office/drawing/2014/main" id="{DE9D6BBD-3C17-0002-A833-726A7A1263BD}"/>
                  </a:ext>
                </a:extLst>
              </p:cNvPr>
              <p:cNvSpPr/>
              <p:nvPr/>
            </p:nvSpPr>
            <p:spPr>
              <a:xfrm>
                <a:off x="2884923" y="3175817"/>
                <a:ext cx="61041" cy="86770"/>
              </a:xfrm>
              <a:custGeom>
                <a:avLst/>
                <a:gdLst>
                  <a:gd name="connsiteX0" fmla="*/ 0 w 61041"/>
                  <a:gd name="connsiteY0" fmla="*/ 0 h 86770"/>
                  <a:gd name="connsiteX1" fmla="*/ 61042 w 61041"/>
                  <a:gd name="connsiteY1" fmla="*/ 86771 h 86770"/>
                </a:gdLst>
                <a:ahLst/>
                <a:cxnLst>
                  <a:cxn ang="0">
                    <a:pos x="connsiteX0" y="connsiteY0"/>
                  </a:cxn>
                  <a:cxn ang="0">
                    <a:pos x="connsiteX1" y="connsiteY1"/>
                  </a:cxn>
                </a:cxnLst>
                <a:rect l="l" t="t" r="r" b="b"/>
                <a:pathLst>
                  <a:path w="61041" h="86770">
                    <a:moveTo>
                      <a:pt x="0" y="0"/>
                    </a:moveTo>
                    <a:lnTo>
                      <a:pt x="61042" y="86771"/>
                    </a:lnTo>
                  </a:path>
                </a:pathLst>
              </a:custGeom>
              <a:ln w="15875" cap="rnd">
                <a:solidFill>
                  <a:srgbClr val="000000"/>
                </a:solidFill>
                <a:prstDash val="solid"/>
                <a:round/>
              </a:ln>
            </p:spPr>
            <p:txBody>
              <a:bodyPr rtlCol="0" anchor="ctr"/>
              <a:lstStyle/>
              <a:p>
                <a:endParaRPr lang="en-US"/>
              </a:p>
            </p:txBody>
          </p:sp>
          <p:sp>
            <p:nvSpPr>
              <p:cNvPr id="60" name="Freeform 59">
                <a:extLst>
                  <a:ext uri="{FF2B5EF4-FFF2-40B4-BE49-F238E27FC236}">
                    <a16:creationId xmlns:a16="http://schemas.microsoft.com/office/drawing/2014/main" id="{1D3D4B3C-E746-C79C-1E83-7739506E3981}"/>
                  </a:ext>
                </a:extLst>
              </p:cNvPr>
              <p:cNvSpPr/>
              <p:nvPr/>
            </p:nvSpPr>
            <p:spPr>
              <a:xfrm>
                <a:off x="2880542" y="3175817"/>
                <a:ext cx="61127" cy="86770"/>
              </a:xfrm>
              <a:custGeom>
                <a:avLst/>
                <a:gdLst>
                  <a:gd name="connsiteX0" fmla="*/ 61127 w 61127"/>
                  <a:gd name="connsiteY0" fmla="*/ 0 h 86770"/>
                  <a:gd name="connsiteX1" fmla="*/ 0 w 61127"/>
                  <a:gd name="connsiteY1" fmla="*/ 86771 h 86770"/>
                </a:gdLst>
                <a:ahLst/>
                <a:cxnLst>
                  <a:cxn ang="0">
                    <a:pos x="connsiteX0" y="connsiteY0"/>
                  </a:cxn>
                  <a:cxn ang="0">
                    <a:pos x="connsiteX1" y="connsiteY1"/>
                  </a:cxn>
                </a:cxnLst>
                <a:rect l="l" t="t" r="r" b="b"/>
                <a:pathLst>
                  <a:path w="61127" h="86770">
                    <a:moveTo>
                      <a:pt x="61127" y="0"/>
                    </a:moveTo>
                    <a:lnTo>
                      <a:pt x="0" y="86771"/>
                    </a:lnTo>
                  </a:path>
                </a:pathLst>
              </a:custGeom>
              <a:ln w="15875" cap="rnd">
                <a:solidFill>
                  <a:srgbClr val="000000"/>
                </a:solidFill>
                <a:prstDash val="solid"/>
                <a:round/>
              </a:ln>
            </p:spPr>
            <p:txBody>
              <a:bodyPr rtlCol="0" anchor="ctr"/>
              <a:lstStyle/>
              <a:p>
                <a:endParaRPr lang="en-US"/>
              </a:p>
            </p:txBody>
          </p:sp>
          <p:sp>
            <p:nvSpPr>
              <p:cNvPr id="61" name="Freeform 60">
                <a:extLst>
                  <a:ext uri="{FF2B5EF4-FFF2-40B4-BE49-F238E27FC236}">
                    <a16:creationId xmlns:a16="http://schemas.microsoft.com/office/drawing/2014/main" id="{312EF3E1-98EC-DEAC-887A-5440DE5C0CCC}"/>
                  </a:ext>
                </a:extLst>
              </p:cNvPr>
              <p:cNvSpPr/>
              <p:nvPr/>
            </p:nvSpPr>
            <p:spPr>
              <a:xfrm>
                <a:off x="2706453" y="3175817"/>
                <a:ext cx="47919" cy="1071"/>
              </a:xfrm>
              <a:custGeom>
                <a:avLst/>
                <a:gdLst>
                  <a:gd name="connsiteX0" fmla="*/ 0 w 47919"/>
                  <a:gd name="connsiteY0" fmla="*/ 0 h 1071"/>
                  <a:gd name="connsiteX1" fmla="*/ 47919 w 47919"/>
                  <a:gd name="connsiteY1" fmla="*/ 0 h 1071"/>
                </a:gdLst>
                <a:ahLst/>
                <a:cxnLst>
                  <a:cxn ang="0">
                    <a:pos x="connsiteX0" y="connsiteY0"/>
                  </a:cxn>
                  <a:cxn ang="0">
                    <a:pos x="connsiteX1" y="connsiteY1"/>
                  </a:cxn>
                </a:cxnLst>
                <a:rect l="l" t="t" r="r" b="b"/>
                <a:pathLst>
                  <a:path w="47919" h="1071">
                    <a:moveTo>
                      <a:pt x="0" y="0"/>
                    </a:moveTo>
                    <a:lnTo>
                      <a:pt x="47919" y="0"/>
                    </a:lnTo>
                  </a:path>
                </a:pathLst>
              </a:custGeom>
              <a:ln w="15875" cap="rnd">
                <a:solidFill>
                  <a:srgbClr val="000000"/>
                </a:solidFill>
                <a:prstDash val="solid"/>
                <a:round/>
              </a:ln>
            </p:spPr>
            <p:txBody>
              <a:bodyPr rtlCol="0" anchor="ctr"/>
              <a:lstStyle/>
              <a:p>
                <a:endParaRPr lang="en-US"/>
              </a:p>
            </p:txBody>
          </p:sp>
          <p:sp>
            <p:nvSpPr>
              <p:cNvPr id="62" name="Freeform 61">
                <a:extLst>
                  <a:ext uri="{FF2B5EF4-FFF2-40B4-BE49-F238E27FC236}">
                    <a16:creationId xmlns:a16="http://schemas.microsoft.com/office/drawing/2014/main" id="{18FCF12B-E002-1ABD-C2CE-623A61BB0DE0}"/>
                  </a:ext>
                </a:extLst>
              </p:cNvPr>
              <p:cNvSpPr/>
              <p:nvPr/>
            </p:nvSpPr>
            <p:spPr>
              <a:xfrm>
                <a:off x="2730316" y="3178588"/>
                <a:ext cx="1071" cy="83999"/>
              </a:xfrm>
              <a:custGeom>
                <a:avLst/>
                <a:gdLst>
                  <a:gd name="connsiteX0" fmla="*/ 0 w 1071"/>
                  <a:gd name="connsiteY0" fmla="*/ 0 h 83999"/>
                  <a:gd name="connsiteX1" fmla="*/ 0 w 1071"/>
                  <a:gd name="connsiteY1" fmla="*/ 84000 h 83999"/>
                </a:gdLst>
                <a:ahLst/>
                <a:cxnLst>
                  <a:cxn ang="0">
                    <a:pos x="connsiteX0" y="connsiteY0"/>
                  </a:cxn>
                  <a:cxn ang="0">
                    <a:pos x="connsiteX1" y="connsiteY1"/>
                  </a:cxn>
                </a:cxnLst>
                <a:rect l="l" t="t" r="r" b="b"/>
                <a:pathLst>
                  <a:path w="1071" h="83999">
                    <a:moveTo>
                      <a:pt x="0" y="0"/>
                    </a:moveTo>
                    <a:lnTo>
                      <a:pt x="0" y="84000"/>
                    </a:lnTo>
                  </a:path>
                </a:pathLst>
              </a:custGeom>
              <a:ln w="15875" cap="rnd">
                <a:solidFill>
                  <a:srgbClr val="000000"/>
                </a:solidFill>
                <a:prstDash val="solid"/>
                <a:round/>
              </a:ln>
            </p:spPr>
            <p:txBody>
              <a:bodyPr rtlCol="0" anchor="ctr"/>
              <a:lstStyle/>
              <a:p>
                <a:endParaRPr lang="en-US"/>
              </a:p>
            </p:txBody>
          </p:sp>
          <p:sp>
            <p:nvSpPr>
              <p:cNvPr id="63" name="Freeform 62">
                <a:extLst>
                  <a:ext uri="{FF2B5EF4-FFF2-40B4-BE49-F238E27FC236}">
                    <a16:creationId xmlns:a16="http://schemas.microsoft.com/office/drawing/2014/main" id="{0E24C0DD-0855-5461-B98C-5DE16FC4BE28}"/>
                  </a:ext>
                </a:extLst>
              </p:cNvPr>
              <p:cNvSpPr/>
              <p:nvPr/>
            </p:nvSpPr>
            <p:spPr>
              <a:xfrm>
                <a:off x="2702143" y="3322717"/>
                <a:ext cx="197565" cy="1071"/>
              </a:xfrm>
              <a:custGeom>
                <a:avLst/>
                <a:gdLst>
                  <a:gd name="connsiteX0" fmla="*/ 0 w 197565"/>
                  <a:gd name="connsiteY0" fmla="*/ 0 h 1071"/>
                  <a:gd name="connsiteX1" fmla="*/ 197565 w 197565"/>
                  <a:gd name="connsiteY1" fmla="*/ 0 h 1071"/>
                </a:gdLst>
                <a:ahLst/>
                <a:cxnLst>
                  <a:cxn ang="0">
                    <a:pos x="connsiteX0" y="connsiteY0"/>
                  </a:cxn>
                  <a:cxn ang="0">
                    <a:pos x="connsiteX1" y="connsiteY1"/>
                  </a:cxn>
                </a:cxnLst>
                <a:rect l="l" t="t" r="r" b="b"/>
                <a:pathLst>
                  <a:path w="197565" h="1071">
                    <a:moveTo>
                      <a:pt x="0" y="0"/>
                    </a:moveTo>
                    <a:lnTo>
                      <a:pt x="197565" y="0"/>
                    </a:lnTo>
                  </a:path>
                </a:pathLst>
              </a:custGeom>
              <a:ln w="15875" cap="rnd">
                <a:solidFill>
                  <a:srgbClr val="000000"/>
                </a:solidFill>
                <a:prstDash val="solid"/>
                <a:round/>
              </a:ln>
            </p:spPr>
            <p:txBody>
              <a:bodyPr rtlCol="0" anchor="ctr"/>
              <a:lstStyle/>
              <a:p>
                <a:endParaRPr lang="en-US"/>
              </a:p>
            </p:txBody>
          </p:sp>
          <p:sp>
            <p:nvSpPr>
              <p:cNvPr id="64" name="Freeform 63">
                <a:extLst>
                  <a:ext uri="{FF2B5EF4-FFF2-40B4-BE49-F238E27FC236}">
                    <a16:creationId xmlns:a16="http://schemas.microsoft.com/office/drawing/2014/main" id="{EDD14695-EB01-F16A-39C4-4B0C01D76765}"/>
                  </a:ext>
                </a:extLst>
              </p:cNvPr>
              <p:cNvSpPr/>
              <p:nvPr/>
            </p:nvSpPr>
            <p:spPr>
              <a:xfrm>
                <a:off x="2702143" y="3365665"/>
                <a:ext cx="163206" cy="1071"/>
              </a:xfrm>
              <a:custGeom>
                <a:avLst/>
                <a:gdLst>
                  <a:gd name="connsiteX0" fmla="*/ 0 w 163206"/>
                  <a:gd name="connsiteY0" fmla="*/ 0 h 1071"/>
                  <a:gd name="connsiteX1" fmla="*/ 163206 w 163206"/>
                  <a:gd name="connsiteY1" fmla="*/ 0 h 1071"/>
                </a:gdLst>
                <a:ahLst/>
                <a:cxnLst>
                  <a:cxn ang="0">
                    <a:pos x="connsiteX0" y="connsiteY0"/>
                  </a:cxn>
                  <a:cxn ang="0">
                    <a:pos x="connsiteX1" y="connsiteY1"/>
                  </a:cxn>
                </a:cxnLst>
                <a:rect l="l" t="t" r="r" b="b"/>
                <a:pathLst>
                  <a:path w="163206" h="1071">
                    <a:moveTo>
                      <a:pt x="0" y="0"/>
                    </a:moveTo>
                    <a:lnTo>
                      <a:pt x="163206" y="0"/>
                    </a:lnTo>
                  </a:path>
                </a:pathLst>
              </a:custGeom>
              <a:ln w="15875" cap="rnd">
                <a:solidFill>
                  <a:srgbClr val="000000"/>
                </a:solidFill>
                <a:prstDash val="solid"/>
                <a:round/>
              </a:ln>
            </p:spPr>
            <p:txBody>
              <a:bodyPr rtlCol="0" anchor="ctr"/>
              <a:lstStyle/>
              <a:p>
                <a:endParaRPr lang="en-US"/>
              </a:p>
            </p:txBody>
          </p:sp>
          <p:sp>
            <p:nvSpPr>
              <p:cNvPr id="65" name="Freeform 64">
                <a:extLst>
                  <a:ext uri="{FF2B5EF4-FFF2-40B4-BE49-F238E27FC236}">
                    <a16:creationId xmlns:a16="http://schemas.microsoft.com/office/drawing/2014/main" id="{F174C4A2-AFCF-BFFD-A67D-CDA308617C42}"/>
                  </a:ext>
                </a:extLst>
              </p:cNvPr>
              <p:cNvSpPr/>
              <p:nvPr/>
            </p:nvSpPr>
            <p:spPr>
              <a:xfrm>
                <a:off x="2702143" y="3408614"/>
                <a:ext cx="154616" cy="1071"/>
              </a:xfrm>
              <a:custGeom>
                <a:avLst/>
                <a:gdLst>
                  <a:gd name="connsiteX0" fmla="*/ 0 w 154616"/>
                  <a:gd name="connsiteY0" fmla="*/ 0 h 1071"/>
                  <a:gd name="connsiteX1" fmla="*/ 154617 w 154616"/>
                  <a:gd name="connsiteY1" fmla="*/ 0 h 1071"/>
                </a:gdLst>
                <a:ahLst/>
                <a:cxnLst>
                  <a:cxn ang="0">
                    <a:pos x="connsiteX0" y="connsiteY0"/>
                  </a:cxn>
                  <a:cxn ang="0">
                    <a:pos x="connsiteX1" y="connsiteY1"/>
                  </a:cxn>
                </a:cxnLst>
                <a:rect l="l" t="t" r="r" b="b"/>
                <a:pathLst>
                  <a:path w="154616" h="1071">
                    <a:moveTo>
                      <a:pt x="0" y="0"/>
                    </a:moveTo>
                    <a:lnTo>
                      <a:pt x="154617" y="0"/>
                    </a:lnTo>
                  </a:path>
                </a:pathLst>
              </a:custGeom>
              <a:ln w="15875" cap="rnd">
                <a:solidFill>
                  <a:srgbClr val="000000"/>
                </a:solidFill>
                <a:prstDash val="solid"/>
                <a:round/>
              </a:ln>
            </p:spPr>
            <p:txBody>
              <a:bodyPr rtlCol="0" anchor="ctr"/>
              <a:lstStyle/>
              <a:p>
                <a:endParaRPr lang="en-US"/>
              </a:p>
            </p:txBody>
          </p:sp>
        </p:grpSp>
        <p:grpSp>
          <p:nvGrpSpPr>
            <p:cNvPr id="36" name="Graphic 30">
              <a:extLst>
                <a:ext uri="{FF2B5EF4-FFF2-40B4-BE49-F238E27FC236}">
                  <a16:creationId xmlns:a16="http://schemas.microsoft.com/office/drawing/2014/main" id="{2778F165-0606-FF38-34B5-8C499658F159}"/>
                </a:ext>
              </a:extLst>
            </p:cNvPr>
            <p:cNvGrpSpPr/>
            <p:nvPr/>
          </p:nvGrpSpPr>
          <p:grpSpPr>
            <a:xfrm>
              <a:off x="770381" y="3013481"/>
              <a:ext cx="531608" cy="532305"/>
              <a:chOff x="770381" y="3013481"/>
              <a:chExt cx="531608" cy="532305"/>
            </a:xfrm>
            <a:noFill/>
          </p:grpSpPr>
          <p:sp>
            <p:nvSpPr>
              <p:cNvPr id="37" name="Freeform 36">
                <a:extLst>
                  <a:ext uri="{FF2B5EF4-FFF2-40B4-BE49-F238E27FC236}">
                    <a16:creationId xmlns:a16="http://schemas.microsoft.com/office/drawing/2014/main" id="{CEA8B698-E062-739B-41CC-AE49AD7FE8C6}"/>
                  </a:ext>
                </a:extLst>
              </p:cNvPr>
              <p:cNvSpPr/>
              <p:nvPr/>
            </p:nvSpPr>
            <p:spPr>
              <a:xfrm flipV="1">
                <a:off x="971776" y="3413676"/>
                <a:ext cx="138345" cy="117176"/>
              </a:xfrm>
              <a:custGeom>
                <a:avLst/>
                <a:gdLst>
                  <a:gd name="connsiteX0" fmla="*/ 138758 w 138345"/>
                  <a:gd name="connsiteY0" fmla="*/ 117812 h 117176"/>
                  <a:gd name="connsiteX1" fmla="*/ 52343 w 138345"/>
                  <a:gd name="connsiteY1" fmla="*/ 7644 h 117176"/>
                  <a:gd name="connsiteX2" fmla="*/ 26695 w 138345"/>
                  <a:gd name="connsiteY2" fmla="*/ 4504 h 117176"/>
                  <a:gd name="connsiteX3" fmla="*/ 412 w 138345"/>
                  <a:gd name="connsiteY3" fmla="*/ 25022 h 117176"/>
                </a:gdLst>
                <a:ahLst/>
                <a:cxnLst>
                  <a:cxn ang="0">
                    <a:pos x="connsiteX0" y="connsiteY0"/>
                  </a:cxn>
                  <a:cxn ang="0">
                    <a:pos x="connsiteX1" y="connsiteY1"/>
                  </a:cxn>
                  <a:cxn ang="0">
                    <a:pos x="connsiteX2" y="connsiteY2"/>
                  </a:cxn>
                  <a:cxn ang="0">
                    <a:pos x="connsiteX3" y="connsiteY3"/>
                  </a:cxn>
                </a:cxnLst>
                <a:rect l="l" t="t" r="r" b="b"/>
                <a:pathLst>
                  <a:path w="138345" h="117176">
                    <a:moveTo>
                      <a:pt x="138758" y="117812"/>
                    </a:moveTo>
                    <a:lnTo>
                      <a:pt x="52343" y="7644"/>
                    </a:lnTo>
                    <a:cubicBezTo>
                      <a:pt x="46118" y="-292"/>
                      <a:pt x="34639" y="-1698"/>
                      <a:pt x="26695" y="4504"/>
                    </a:cubicBezTo>
                    <a:lnTo>
                      <a:pt x="412" y="25022"/>
                    </a:lnTo>
                  </a:path>
                </a:pathLst>
              </a:custGeom>
              <a:noFill/>
              <a:ln w="15875" cap="rnd">
                <a:solidFill>
                  <a:srgbClr val="060606"/>
                </a:solidFill>
                <a:prstDash val="solid"/>
                <a:round/>
              </a:ln>
            </p:spPr>
            <p:txBody>
              <a:bodyPr rtlCol="0" anchor="ctr"/>
              <a:lstStyle/>
              <a:p>
                <a:endParaRPr lang="en-US"/>
              </a:p>
            </p:txBody>
          </p:sp>
          <p:sp>
            <p:nvSpPr>
              <p:cNvPr id="38" name="Freeform 37">
                <a:extLst>
                  <a:ext uri="{FF2B5EF4-FFF2-40B4-BE49-F238E27FC236}">
                    <a16:creationId xmlns:a16="http://schemas.microsoft.com/office/drawing/2014/main" id="{64227EA8-A866-4F9B-F88C-186987EF1D1C}"/>
                  </a:ext>
                </a:extLst>
              </p:cNvPr>
              <p:cNvSpPr/>
              <p:nvPr/>
            </p:nvSpPr>
            <p:spPr>
              <a:xfrm flipV="1">
                <a:off x="938059" y="3013481"/>
                <a:ext cx="363930" cy="215332"/>
              </a:xfrm>
              <a:custGeom>
                <a:avLst/>
                <a:gdLst>
                  <a:gd name="connsiteX0" fmla="*/ 276 w 363930"/>
                  <a:gd name="connsiteY0" fmla="*/ 44 h 215332"/>
                  <a:gd name="connsiteX1" fmla="*/ 163682 w 363930"/>
                  <a:gd name="connsiteY1" fmla="*/ 208368 h 215332"/>
                  <a:gd name="connsiteX2" fmla="*/ 189331 w 363930"/>
                  <a:gd name="connsiteY2" fmla="*/ 211508 h 215332"/>
                  <a:gd name="connsiteX3" fmla="*/ 357192 w 363930"/>
                  <a:gd name="connsiteY3" fmla="*/ 80466 h 215332"/>
                  <a:gd name="connsiteX4" fmla="*/ 360310 w 363930"/>
                  <a:gd name="connsiteY4" fmla="*/ 54823 h 215332"/>
                  <a:gd name="connsiteX5" fmla="*/ 322417 w 363930"/>
                  <a:gd name="connsiteY5" fmla="*/ 6514 h 215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930" h="215332">
                    <a:moveTo>
                      <a:pt x="276" y="44"/>
                    </a:moveTo>
                    <a:lnTo>
                      <a:pt x="163682" y="208368"/>
                    </a:lnTo>
                    <a:cubicBezTo>
                      <a:pt x="169907" y="216304"/>
                      <a:pt x="181386" y="217709"/>
                      <a:pt x="189331" y="211508"/>
                    </a:cubicBezTo>
                    <a:lnTo>
                      <a:pt x="357192" y="80466"/>
                    </a:lnTo>
                    <a:cubicBezTo>
                      <a:pt x="365148" y="74256"/>
                      <a:pt x="366545" y="62771"/>
                      <a:pt x="360310" y="54823"/>
                    </a:cubicBezTo>
                    <a:lnTo>
                      <a:pt x="322417" y="6514"/>
                    </a:lnTo>
                  </a:path>
                </a:pathLst>
              </a:custGeom>
              <a:noFill/>
              <a:ln w="15875" cap="rnd">
                <a:solidFill>
                  <a:srgbClr val="060606"/>
                </a:solidFill>
                <a:prstDash val="solid"/>
                <a:round/>
              </a:ln>
            </p:spPr>
            <p:txBody>
              <a:bodyPr rtlCol="0" anchor="ctr"/>
              <a:lstStyle/>
              <a:p>
                <a:endParaRPr lang="en-US"/>
              </a:p>
            </p:txBody>
          </p:sp>
          <p:sp>
            <p:nvSpPr>
              <p:cNvPr id="39" name="Freeform 38">
                <a:extLst>
                  <a:ext uri="{FF2B5EF4-FFF2-40B4-BE49-F238E27FC236}">
                    <a16:creationId xmlns:a16="http://schemas.microsoft.com/office/drawing/2014/main" id="{B0656AE1-C7CD-377A-6206-837831E6A5AF}"/>
                  </a:ext>
                </a:extLst>
              </p:cNvPr>
              <p:cNvSpPr/>
              <p:nvPr/>
            </p:nvSpPr>
            <p:spPr>
              <a:xfrm flipV="1">
                <a:off x="770389" y="3085060"/>
                <a:ext cx="524793" cy="460726"/>
              </a:xfrm>
              <a:custGeom>
                <a:avLst/>
                <a:gdLst>
                  <a:gd name="connsiteX0" fmla="*/ 306972 w 524793"/>
                  <a:gd name="connsiteY0" fmla="*/ 410537 h 460726"/>
                  <a:gd name="connsiteX1" fmla="*/ 378142 w 524793"/>
                  <a:gd name="connsiteY1" fmla="*/ 458186 h 460726"/>
                  <a:gd name="connsiteX2" fmla="*/ 403485 w 524793"/>
                  <a:gd name="connsiteY2" fmla="*/ 453196 h 460726"/>
                  <a:gd name="connsiteX3" fmla="*/ 522076 w 524793"/>
                  <a:gd name="connsiteY3" fmla="*/ 276483 h 460726"/>
                  <a:gd name="connsiteX4" fmla="*/ 517058 w 524793"/>
                  <a:gd name="connsiteY4" fmla="*/ 251131 h 460726"/>
                  <a:gd name="connsiteX5" fmla="*/ 147408 w 524793"/>
                  <a:gd name="connsiteY5" fmla="*/ 3648 h 460726"/>
                  <a:gd name="connsiteX6" fmla="*/ 122065 w 524793"/>
                  <a:gd name="connsiteY6" fmla="*/ 8638 h 460726"/>
                  <a:gd name="connsiteX7" fmla="*/ 3475 w 524793"/>
                  <a:gd name="connsiteY7" fmla="*/ 185351 h 460726"/>
                  <a:gd name="connsiteX8" fmla="*/ 8491 w 524793"/>
                  <a:gd name="connsiteY8" fmla="*/ 210703 h 460726"/>
                  <a:gd name="connsiteX9" fmla="*/ 269656 w 524793"/>
                  <a:gd name="connsiteY9" fmla="*/ 385554 h 460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793" h="460726">
                    <a:moveTo>
                      <a:pt x="306972" y="410537"/>
                    </a:moveTo>
                    <a:lnTo>
                      <a:pt x="378142" y="458186"/>
                    </a:lnTo>
                    <a:cubicBezTo>
                      <a:pt x="386525" y="463799"/>
                      <a:pt x="397869" y="461565"/>
                      <a:pt x="403485" y="453196"/>
                    </a:cubicBezTo>
                    <a:lnTo>
                      <a:pt x="522076" y="276483"/>
                    </a:lnTo>
                    <a:cubicBezTo>
                      <a:pt x="527698" y="268104"/>
                      <a:pt x="525451" y="256751"/>
                      <a:pt x="517058" y="251131"/>
                    </a:cubicBezTo>
                    <a:lnTo>
                      <a:pt x="147408" y="3648"/>
                    </a:lnTo>
                    <a:cubicBezTo>
                      <a:pt x="139024" y="-1964"/>
                      <a:pt x="127683" y="269"/>
                      <a:pt x="122065" y="8638"/>
                    </a:cubicBezTo>
                    <a:lnTo>
                      <a:pt x="3475" y="185351"/>
                    </a:lnTo>
                    <a:cubicBezTo>
                      <a:pt x="-2148" y="193730"/>
                      <a:pt x="98" y="205083"/>
                      <a:pt x="8491" y="210703"/>
                    </a:cubicBezTo>
                    <a:lnTo>
                      <a:pt x="269656" y="385554"/>
                    </a:lnTo>
                  </a:path>
                </a:pathLst>
              </a:custGeom>
              <a:noFill/>
              <a:ln w="15875" cap="rnd">
                <a:solidFill>
                  <a:srgbClr val="060606"/>
                </a:solidFill>
                <a:prstDash val="solid"/>
                <a:round/>
              </a:ln>
            </p:spPr>
            <p:txBody>
              <a:bodyPr rtlCol="0" anchor="ctr"/>
              <a:lstStyle/>
              <a:p>
                <a:endParaRPr lang="en-US"/>
              </a:p>
            </p:txBody>
          </p:sp>
          <p:sp>
            <p:nvSpPr>
              <p:cNvPr id="40" name="Freeform 39">
                <a:extLst>
                  <a:ext uri="{FF2B5EF4-FFF2-40B4-BE49-F238E27FC236}">
                    <a16:creationId xmlns:a16="http://schemas.microsoft.com/office/drawing/2014/main" id="{69C78D9C-76E4-257F-432C-F68EEF14B3AC}"/>
                  </a:ext>
                </a:extLst>
              </p:cNvPr>
              <p:cNvSpPr/>
              <p:nvPr/>
            </p:nvSpPr>
            <p:spPr>
              <a:xfrm flipV="1">
                <a:off x="935278" y="3218025"/>
                <a:ext cx="195017" cy="192988"/>
              </a:xfrm>
              <a:custGeom>
                <a:avLst/>
                <a:gdLst>
                  <a:gd name="connsiteX0" fmla="*/ 79185 w 195017"/>
                  <a:gd name="connsiteY0" fmla="*/ 295 h 192988"/>
                  <a:gd name="connsiteX1" fmla="*/ 16844 w 195017"/>
                  <a:gd name="connsiteY1" fmla="*/ 41665 h 192988"/>
                  <a:gd name="connsiteX2" fmla="*/ 43538 w 195017"/>
                  <a:gd name="connsiteY2" fmla="*/ 176784 h 192988"/>
                  <a:gd name="connsiteX3" fmla="*/ 178813 w 195017"/>
                  <a:gd name="connsiteY3" fmla="*/ 150104 h 192988"/>
                  <a:gd name="connsiteX4" fmla="*/ 152120 w 195017"/>
                  <a:gd name="connsiteY4" fmla="*/ 14984 h 192988"/>
                  <a:gd name="connsiteX5" fmla="*/ 124587 w 195017"/>
                  <a:gd name="connsiteY5" fmla="*/ 2204 h 192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017" h="192988">
                    <a:moveTo>
                      <a:pt x="79185" y="295"/>
                    </a:moveTo>
                    <a:cubicBezTo>
                      <a:pt x="54617" y="5079"/>
                      <a:pt x="31884" y="19254"/>
                      <a:pt x="16844" y="41665"/>
                    </a:cubicBezTo>
                    <a:cubicBezTo>
                      <a:pt x="-13140" y="86345"/>
                      <a:pt x="-1189" y="146840"/>
                      <a:pt x="43538" y="176784"/>
                    </a:cubicBezTo>
                    <a:cubicBezTo>
                      <a:pt x="88264" y="206730"/>
                      <a:pt x="148828" y="194783"/>
                      <a:pt x="178813" y="150104"/>
                    </a:cubicBezTo>
                    <a:cubicBezTo>
                      <a:pt x="208797" y="105423"/>
                      <a:pt x="196845" y="44929"/>
                      <a:pt x="152120" y="14984"/>
                    </a:cubicBezTo>
                    <a:cubicBezTo>
                      <a:pt x="143426" y="9164"/>
                      <a:pt x="134136" y="4927"/>
                      <a:pt x="124587" y="2204"/>
                    </a:cubicBezTo>
                  </a:path>
                </a:pathLst>
              </a:custGeom>
              <a:noFill/>
              <a:ln w="15875" cap="rnd">
                <a:solidFill>
                  <a:srgbClr val="060606"/>
                </a:solidFill>
                <a:prstDash val="solid"/>
                <a:round/>
              </a:ln>
            </p:spPr>
            <p:txBody>
              <a:bodyPr rtlCol="0" anchor="ctr"/>
              <a:lstStyle/>
              <a:p>
                <a:endParaRPr lang="en-US"/>
              </a:p>
            </p:txBody>
          </p:sp>
          <p:sp>
            <p:nvSpPr>
              <p:cNvPr id="41" name="Freeform 40">
                <a:extLst>
                  <a:ext uri="{FF2B5EF4-FFF2-40B4-BE49-F238E27FC236}">
                    <a16:creationId xmlns:a16="http://schemas.microsoft.com/office/drawing/2014/main" id="{2C72F030-BF8B-6716-601D-2116B55A4318}"/>
                  </a:ext>
                </a:extLst>
              </p:cNvPr>
              <p:cNvSpPr/>
              <p:nvPr/>
            </p:nvSpPr>
            <p:spPr>
              <a:xfrm flipV="1">
                <a:off x="770381" y="3301771"/>
                <a:ext cx="72130" cy="109760"/>
              </a:xfrm>
              <a:custGeom>
                <a:avLst/>
                <a:gdLst>
                  <a:gd name="connsiteX0" fmla="*/ 58783 w 72130"/>
                  <a:gd name="connsiteY0" fmla="*/ 110249 h 109760"/>
                  <a:gd name="connsiteX1" fmla="*/ 37100 w 72130"/>
                  <a:gd name="connsiteY1" fmla="*/ 488 h 109760"/>
                  <a:gd name="connsiteX2" fmla="*/ 3166 w 72130"/>
                  <a:gd name="connsiteY2" fmla="*/ 51054 h 109760"/>
                  <a:gd name="connsiteX3" fmla="*/ 8197 w 72130"/>
                  <a:gd name="connsiteY3" fmla="*/ 76381 h 109760"/>
                </a:gdLst>
                <a:ahLst/>
                <a:cxnLst>
                  <a:cxn ang="0">
                    <a:pos x="connsiteX0" y="connsiteY0"/>
                  </a:cxn>
                  <a:cxn ang="0">
                    <a:pos x="connsiteX1" y="connsiteY1"/>
                  </a:cxn>
                  <a:cxn ang="0">
                    <a:pos x="connsiteX2" y="connsiteY2"/>
                  </a:cxn>
                  <a:cxn ang="0">
                    <a:pos x="connsiteX3" y="connsiteY3"/>
                  </a:cxn>
                </a:cxnLst>
                <a:rect l="l" t="t" r="r" b="b"/>
                <a:pathLst>
                  <a:path w="72130" h="109760">
                    <a:moveTo>
                      <a:pt x="58783" y="110249"/>
                    </a:moveTo>
                    <a:cubicBezTo>
                      <a:pt x="83140" y="73954"/>
                      <a:pt x="73433" y="24813"/>
                      <a:pt x="37100" y="488"/>
                    </a:cubicBezTo>
                    <a:lnTo>
                      <a:pt x="3166" y="51054"/>
                    </a:lnTo>
                    <a:cubicBezTo>
                      <a:pt x="-2450" y="59422"/>
                      <a:pt x="-196" y="70761"/>
                      <a:pt x="8197" y="76381"/>
                    </a:cubicBezTo>
                    <a:close/>
                  </a:path>
                </a:pathLst>
              </a:custGeom>
              <a:noFill/>
              <a:ln w="15875" cap="rnd">
                <a:solidFill>
                  <a:srgbClr val="060606"/>
                </a:solidFill>
                <a:prstDash val="solid"/>
                <a:round/>
              </a:ln>
            </p:spPr>
            <p:txBody>
              <a:bodyPr rtlCol="0" anchor="ctr"/>
              <a:lstStyle/>
              <a:p>
                <a:endParaRPr lang="en-US"/>
              </a:p>
            </p:txBody>
          </p:sp>
          <p:sp>
            <p:nvSpPr>
              <p:cNvPr id="42" name="Freeform 41">
                <a:extLst>
                  <a:ext uri="{FF2B5EF4-FFF2-40B4-BE49-F238E27FC236}">
                    <a16:creationId xmlns:a16="http://schemas.microsoft.com/office/drawing/2014/main" id="{373E2010-2652-A3B8-3D19-DB63C97FFD29}"/>
                  </a:ext>
                </a:extLst>
              </p:cNvPr>
              <p:cNvSpPr/>
              <p:nvPr/>
            </p:nvSpPr>
            <p:spPr>
              <a:xfrm flipV="1">
                <a:off x="858234" y="3473797"/>
                <a:ext cx="109934" cy="71982"/>
              </a:xfrm>
              <a:custGeom>
                <a:avLst/>
                <a:gdLst>
                  <a:gd name="connsiteX0" fmla="*/ 137 w 109934"/>
                  <a:gd name="connsiteY0" fmla="*/ 59153 h 71982"/>
                  <a:gd name="connsiteX1" fmla="*/ 110071 w 109934"/>
                  <a:gd name="connsiteY1" fmla="*/ 37712 h 71982"/>
                  <a:gd name="connsiteX2" fmla="*/ 59345 w 109934"/>
                  <a:gd name="connsiteY2" fmla="*/ 3751 h 71982"/>
                  <a:gd name="connsiteX3" fmla="*/ 33978 w 109934"/>
                  <a:gd name="connsiteY3" fmla="*/ 8726 h 71982"/>
                </a:gdLst>
                <a:ahLst/>
                <a:cxnLst>
                  <a:cxn ang="0">
                    <a:pos x="connsiteX0" y="connsiteY0"/>
                  </a:cxn>
                  <a:cxn ang="0">
                    <a:pos x="connsiteX1" y="connsiteY1"/>
                  </a:cxn>
                  <a:cxn ang="0">
                    <a:pos x="connsiteX2" y="connsiteY2"/>
                  </a:cxn>
                  <a:cxn ang="0">
                    <a:pos x="connsiteX3" y="connsiteY3"/>
                  </a:cxn>
                </a:cxnLst>
                <a:rect l="l" t="t" r="r" b="b"/>
                <a:pathLst>
                  <a:path w="109934" h="71982">
                    <a:moveTo>
                      <a:pt x="137" y="59153"/>
                    </a:moveTo>
                    <a:cubicBezTo>
                      <a:pt x="36547" y="83529"/>
                      <a:pt x="85765" y="73931"/>
                      <a:pt x="110071" y="37712"/>
                    </a:cubicBezTo>
                    <a:lnTo>
                      <a:pt x="59345" y="3751"/>
                    </a:lnTo>
                    <a:cubicBezTo>
                      <a:pt x="50950" y="-1869"/>
                      <a:pt x="39594" y="358"/>
                      <a:pt x="33978" y="8726"/>
                    </a:cubicBezTo>
                    <a:close/>
                  </a:path>
                </a:pathLst>
              </a:custGeom>
              <a:noFill/>
              <a:ln w="15875" cap="rnd">
                <a:solidFill>
                  <a:srgbClr val="060606"/>
                </a:solidFill>
                <a:prstDash val="solid"/>
                <a:round/>
              </a:ln>
            </p:spPr>
            <p:txBody>
              <a:bodyPr rtlCol="0" anchor="ctr"/>
              <a:lstStyle/>
              <a:p>
                <a:endParaRPr lang="en-US"/>
              </a:p>
            </p:txBody>
          </p:sp>
          <p:sp>
            <p:nvSpPr>
              <p:cNvPr id="43" name="Freeform 42">
                <a:extLst>
                  <a:ext uri="{FF2B5EF4-FFF2-40B4-BE49-F238E27FC236}">
                    <a16:creationId xmlns:a16="http://schemas.microsoft.com/office/drawing/2014/main" id="{B6E7D9DA-4A76-9B1D-AAAD-7772871AA2F4}"/>
                  </a:ext>
                </a:extLst>
              </p:cNvPr>
              <p:cNvSpPr/>
              <p:nvPr/>
            </p:nvSpPr>
            <p:spPr>
              <a:xfrm flipV="1">
                <a:off x="1223084" y="3219350"/>
                <a:ext cx="72130" cy="109760"/>
              </a:xfrm>
              <a:custGeom>
                <a:avLst/>
                <a:gdLst>
                  <a:gd name="connsiteX0" fmla="*/ 14021 w 72130"/>
                  <a:gd name="connsiteY0" fmla="*/ 283 h 109760"/>
                  <a:gd name="connsiteX1" fmla="*/ 35704 w 72130"/>
                  <a:gd name="connsiteY1" fmla="*/ 110044 h 109760"/>
                  <a:gd name="connsiteX2" fmla="*/ 69639 w 72130"/>
                  <a:gd name="connsiteY2" fmla="*/ 59479 h 109760"/>
                  <a:gd name="connsiteX3" fmla="*/ 64607 w 72130"/>
                  <a:gd name="connsiteY3" fmla="*/ 34152 h 109760"/>
                </a:gdLst>
                <a:ahLst/>
                <a:cxnLst>
                  <a:cxn ang="0">
                    <a:pos x="connsiteX0" y="connsiteY0"/>
                  </a:cxn>
                  <a:cxn ang="0">
                    <a:pos x="connsiteX1" y="connsiteY1"/>
                  </a:cxn>
                  <a:cxn ang="0">
                    <a:pos x="connsiteX2" y="connsiteY2"/>
                  </a:cxn>
                  <a:cxn ang="0">
                    <a:pos x="connsiteX3" y="connsiteY3"/>
                  </a:cxn>
                </a:cxnLst>
                <a:rect l="l" t="t" r="r" b="b"/>
                <a:pathLst>
                  <a:path w="72130" h="109760">
                    <a:moveTo>
                      <a:pt x="14021" y="283"/>
                    </a:moveTo>
                    <a:cubicBezTo>
                      <a:pt x="-10335" y="36579"/>
                      <a:pt x="-629" y="85720"/>
                      <a:pt x="35704" y="110044"/>
                    </a:cubicBezTo>
                    <a:lnTo>
                      <a:pt x="69639" y="59479"/>
                    </a:lnTo>
                    <a:cubicBezTo>
                      <a:pt x="75254" y="51110"/>
                      <a:pt x="73001" y="39771"/>
                      <a:pt x="64607" y="34152"/>
                    </a:cubicBezTo>
                    <a:close/>
                  </a:path>
                </a:pathLst>
              </a:custGeom>
              <a:noFill/>
              <a:ln w="15875" cap="rnd">
                <a:solidFill>
                  <a:srgbClr val="060606"/>
                </a:solidFill>
                <a:prstDash val="solid"/>
                <a:round/>
              </a:ln>
            </p:spPr>
            <p:txBody>
              <a:bodyPr rtlCol="0" anchor="ctr"/>
              <a:lstStyle/>
              <a:p>
                <a:endParaRPr lang="en-US"/>
              </a:p>
            </p:txBody>
          </p:sp>
          <p:sp>
            <p:nvSpPr>
              <p:cNvPr id="44" name="Freeform 43">
                <a:extLst>
                  <a:ext uri="{FF2B5EF4-FFF2-40B4-BE49-F238E27FC236}">
                    <a16:creationId xmlns:a16="http://schemas.microsoft.com/office/drawing/2014/main" id="{6B4E993C-C939-51D5-1E51-7364BC7090CC}"/>
                  </a:ext>
                </a:extLst>
              </p:cNvPr>
              <p:cNvSpPr/>
              <p:nvPr/>
            </p:nvSpPr>
            <p:spPr>
              <a:xfrm flipV="1">
                <a:off x="1097427" y="3085103"/>
                <a:ext cx="109934" cy="71982"/>
              </a:xfrm>
              <a:custGeom>
                <a:avLst/>
                <a:gdLst>
                  <a:gd name="connsiteX0" fmla="*/ 110472 w 109934"/>
                  <a:gd name="connsiteY0" fmla="*/ 13601 h 71982"/>
                  <a:gd name="connsiteX1" fmla="*/ 537 w 109934"/>
                  <a:gd name="connsiteY1" fmla="*/ 35042 h 71982"/>
                  <a:gd name="connsiteX2" fmla="*/ 51264 w 109934"/>
                  <a:gd name="connsiteY2" fmla="*/ 69003 h 71982"/>
                  <a:gd name="connsiteX3" fmla="*/ 76630 w 109934"/>
                  <a:gd name="connsiteY3" fmla="*/ 64028 h 71982"/>
                </a:gdLst>
                <a:ahLst/>
                <a:cxnLst>
                  <a:cxn ang="0">
                    <a:pos x="connsiteX0" y="connsiteY0"/>
                  </a:cxn>
                  <a:cxn ang="0">
                    <a:pos x="connsiteX1" y="connsiteY1"/>
                  </a:cxn>
                  <a:cxn ang="0">
                    <a:pos x="connsiteX2" y="connsiteY2"/>
                  </a:cxn>
                  <a:cxn ang="0">
                    <a:pos x="connsiteX3" y="connsiteY3"/>
                  </a:cxn>
                </a:cxnLst>
                <a:rect l="l" t="t" r="r" b="b"/>
                <a:pathLst>
                  <a:path w="109934" h="71982">
                    <a:moveTo>
                      <a:pt x="110472" y="13601"/>
                    </a:moveTo>
                    <a:cubicBezTo>
                      <a:pt x="74062" y="-10775"/>
                      <a:pt x="24843" y="-1176"/>
                      <a:pt x="537" y="35042"/>
                    </a:cubicBezTo>
                    <a:lnTo>
                      <a:pt x="51264" y="69003"/>
                    </a:lnTo>
                    <a:cubicBezTo>
                      <a:pt x="59659" y="74623"/>
                      <a:pt x="71015" y="72396"/>
                      <a:pt x="76630" y="64028"/>
                    </a:cubicBezTo>
                    <a:close/>
                  </a:path>
                </a:pathLst>
              </a:custGeom>
              <a:noFill/>
              <a:ln w="15875" cap="rnd">
                <a:solidFill>
                  <a:srgbClr val="060606"/>
                </a:solidFill>
                <a:prstDash val="solid"/>
                <a:round/>
              </a:ln>
            </p:spPr>
            <p:txBody>
              <a:bodyPr rtlCol="0" anchor="ctr"/>
              <a:lstStyle/>
              <a:p>
                <a:endParaRPr lang="en-US"/>
              </a:p>
            </p:txBody>
          </p:sp>
          <p:sp>
            <p:nvSpPr>
              <p:cNvPr id="45" name="Freeform 44">
                <a:extLst>
                  <a:ext uri="{FF2B5EF4-FFF2-40B4-BE49-F238E27FC236}">
                    <a16:creationId xmlns:a16="http://schemas.microsoft.com/office/drawing/2014/main" id="{7C7F7211-CAED-16E5-1705-59CA76198E35}"/>
                  </a:ext>
                </a:extLst>
              </p:cNvPr>
              <p:cNvSpPr/>
              <p:nvPr/>
            </p:nvSpPr>
            <p:spPr>
              <a:xfrm flipV="1">
                <a:off x="1155115" y="3208206"/>
                <a:ext cx="37815" cy="25317"/>
              </a:xfrm>
              <a:custGeom>
                <a:avLst/>
                <a:gdLst>
                  <a:gd name="connsiteX0" fmla="*/ 495 w 37815"/>
                  <a:gd name="connsiteY0" fmla="*/ 256 h 25317"/>
                  <a:gd name="connsiteX1" fmla="*/ 38310 w 37815"/>
                  <a:gd name="connsiteY1" fmla="*/ 25574 h 25317"/>
                </a:gdLst>
                <a:ahLst/>
                <a:cxnLst>
                  <a:cxn ang="0">
                    <a:pos x="connsiteX0" y="connsiteY0"/>
                  </a:cxn>
                  <a:cxn ang="0">
                    <a:pos x="connsiteX1" y="connsiteY1"/>
                  </a:cxn>
                </a:cxnLst>
                <a:rect l="l" t="t" r="r" b="b"/>
                <a:pathLst>
                  <a:path w="37815" h="25317">
                    <a:moveTo>
                      <a:pt x="495" y="256"/>
                    </a:moveTo>
                    <a:lnTo>
                      <a:pt x="38310" y="25574"/>
                    </a:lnTo>
                  </a:path>
                </a:pathLst>
              </a:custGeom>
              <a:noFill/>
              <a:ln w="15875" cap="rnd">
                <a:solidFill>
                  <a:srgbClr val="060606"/>
                </a:solidFill>
                <a:prstDash val="solid"/>
                <a:round/>
              </a:ln>
            </p:spPr>
            <p:txBody>
              <a:bodyPr rtlCol="0" anchor="ctr"/>
              <a:lstStyle/>
              <a:p>
                <a:endParaRPr lang="en-US"/>
              </a:p>
            </p:txBody>
          </p:sp>
          <p:sp>
            <p:nvSpPr>
              <p:cNvPr id="46" name="Freeform 45">
                <a:extLst>
                  <a:ext uri="{FF2B5EF4-FFF2-40B4-BE49-F238E27FC236}">
                    <a16:creationId xmlns:a16="http://schemas.microsoft.com/office/drawing/2014/main" id="{1176CDC8-9D5A-1840-67F8-7844A496D627}"/>
                  </a:ext>
                </a:extLst>
              </p:cNvPr>
              <p:cNvSpPr/>
              <p:nvPr/>
            </p:nvSpPr>
            <p:spPr>
              <a:xfrm flipV="1">
                <a:off x="872643" y="3397324"/>
                <a:ext cx="37814" cy="25317"/>
              </a:xfrm>
              <a:custGeom>
                <a:avLst/>
                <a:gdLst>
                  <a:gd name="connsiteX0" fmla="*/ 144 w 37814"/>
                  <a:gd name="connsiteY0" fmla="*/ 492 h 25317"/>
                  <a:gd name="connsiteX1" fmla="*/ 37958 w 37814"/>
                  <a:gd name="connsiteY1" fmla="*/ 25809 h 25317"/>
                </a:gdLst>
                <a:ahLst/>
                <a:cxnLst>
                  <a:cxn ang="0">
                    <a:pos x="connsiteX0" y="connsiteY0"/>
                  </a:cxn>
                  <a:cxn ang="0">
                    <a:pos x="connsiteX1" y="connsiteY1"/>
                  </a:cxn>
                </a:cxnLst>
                <a:rect l="l" t="t" r="r" b="b"/>
                <a:pathLst>
                  <a:path w="37814" h="25317">
                    <a:moveTo>
                      <a:pt x="144" y="492"/>
                    </a:moveTo>
                    <a:lnTo>
                      <a:pt x="37958" y="25809"/>
                    </a:lnTo>
                  </a:path>
                </a:pathLst>
              </a:custGeom>
              <a:noFill/>
              <a:ln w="15875" cap="rnd">
                <a:solidFill>
                  <a:srgbClr val="060606"/>
                </a:solidFill>
                <a:prstDash val="solid"/>
                <a:round/>
              </a:ln>
            </p:spPr>
            <p:txBody>
              <a:bodyPr rtlCol="0" anchor="ctr"/>
              <a:lstStyle/>
              <a:p>
                <a:endParaRPr lang="en-US"/>
              </a:p>
            </p:txBody>
          </p:sp>
          <p:sp>
            <p:nvSpPr>
              <p:cNvPr id="47" name="Freeform 46">
                <a:extLst>
                  <a:ext uri="{FF2B5EF4-FFF2-40B4-BE49-F238E27FC236}">
                    <a16:creationId xmlns:a16="http://schemas.microsoft.com/office/drawing/2014/main" id="{3E4A6DE2-5E6C-192F-AAC4-E4196C06F3F2}"/>
                  </a:ext>
                </a:extLst>
              </p:cNvPr>
              <p:cNvSpPr/>
              <p:nvPr/>
            </p:nvSpPr>
            <p:spPr>
              <a:xfrm flipV="1">
                <a:off x="991378" y="3265084"/>
                <a:ext cx="80858" cy="100584"/>
              </a:xfrm>
              <a:custGeom>
                <a:avLst/>
                <a:gdLst>
                  <a:gd name="connsiteX0" fmla="*/ 32632 w 80858"/>
                  <a:gd name="connsiteY0" fmla="*/ 100866 h 100584"/>
                  <a:gd name="connsiteX1" fmla="*/ 5147 w 80858"/>
                  <a:gd name="connsiteY1" fmla="*/ 88851 h 100584"/>
                  <a:gd name="connsiteX2" fmla="*/ 17504 w 80858"/>
                  <a:gd name="connsiteY2" fmla="*/ 53659 h 100584"/>
                  <a:gd name="connsiteX3" fmla="*/ 49314 w 80858"/>
                  <a:gd name="connsiteY3" fmla="*/ 58430 h 100584"/>
                  <a:gd name="connsiteX4" fmla="*/ 68607 w 80858"/>
                  <a:gd name="connsiteY4" fmla="*/ 9470 h 100584"/>
                  <a:gd name="connsiteX5" fmla="*/ 42023 w 80858"/>
                  <a:gd name="connsiteY5" fmla="*/ 433 h 100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858" h="100584">
                    <a:moveTo>
                      <a:pt x="32632" y="100866"/>
                    </a:moveTo>
                    <a:cubicBezTo>
                      <a:pt x="32632" y="100866"/>
                      <a:pt x="17026" y="103278"/>
                      <a:pt x="5147" y="88851"/>
                    </a:cubicBezTo>
                    <a:cubicBezTo>
                      <a:pt x="-5760" y="75604"/>
                      <a:pt x="3351" y="54702"/>
                      <a:pt x="17504" y="53659"/>
                    </a:cubicBezTo>
                    <a:cubicBezTo>
                      <a:pt x="25631" y="53060"/>
                      <a:pt x="35950" y="55003"/>
                      <a:pt x="49314" y="58430"/>
                    </a:cubicBezTo>
                    <a:cubicBezTo>
                      <a:pt x="79224" y="66102"/>
                      <a:pt x="93104" y="26109"/>
                      <a:pt x="68607" y="9470"/>
                    </a:cubicBezTo>
                    <a:cubicBezTo>
                      <a:pt x="59047" y="2977"/>
                      <a:pt x="54149" y="579"/>
                      <a:pt x="42023" y="433"/>
                    </a:cubicBezTo>
                  </a:path>
                </a:pathLst>
              </a:custGeom>
              <a:noFill/>
              <a:ln w="15875" cap="rnd">
                <a:solidFill>
                  <a:srgbClr val="060606"/>
                </a:solidFill>
                <a:prstDash val="solid"/>
                <a:round/>
              </a:ln>
            </p:spPr>
            <p:txBody>
              <a:bodyPr rtlCol="0" anchor="ctr"/>
              <a:lstStyle/>
              <a:p>
                <a:endParaRPr lang="en-US"/>
              </a:p>
            </p:txBody>
          </p:sp>
          <p:sp>
            <p:nvSpPr>
              <p:cNvPr id="48" name="Freeform 47">
                <a:extLst>
                  <a:ext uri="{FF2B5EF4-FFF2-40B4-BE49-F238E27FC236}">
                    <a16:creationId xmlns:a16="http://schemas.microsoft.com/office/drawing/2014/main" id="{9539FC9C-4345-055F-3D00-0FD1AAEBFABC}"/>
                  </a:ext>
                </a:extLst>
              </p:cNvPr>
              <p:cNvSpPr/>
              <p:nvPr/>
            </p:nvSpPr>
            <p:spPr>
              <a:xfrm flipV="1">
                <a:off x="994679" y="3259806"/>
                <a:ext cx="73307" cy="109238"/>
              </a:xfrm>
              <a:custGeom>
                <a:avLst/>
                <a:gdLst>
                  <a:gd name="connsiteX0" fmla="*/ 301 w 73307"/>
                  <a:gd name="connsiteY0" fmla="*/ 109674 h 109238"/>
                  <a:gd name="connsiteX1" fmla="*/ 73608 w 73307"/>
                  <a:gd name="connsiteY1" fmla="*/ 436 h 109238"/>
                </a:gdLst>
                <a:ahLst/>
                <a:cxnLst>
                  <a:cxn ang="0">
                    <a:pos x="connsiteX0" y="connsiteY0"/>
                  </a:cxn>
                  <a:cxn ang="0">
                    <a:pos x="connsiteX1" y="connsiteY1"/>
                  </a:cxn>
                </a:cxnLst>
                <a:rect l="l" t="t" r="r" b="b"/>
                <a:pathLst>
                  <a:path w="73307" h="109238">
                    <a:moveTo>
                      <a:pt x="301" y="109674"/>
                    </a:moveTo>
                    <a:lnTo>
                      <a:pt x="73608" y="436"/>
                    </a:lnTo>
                  </a:path>
                </a:pathLst>
              </a:custGeom>
              <a:noFill/>
              <a:ln w="15875" cap="rnd">
                <a:solidFill>
                  <a:srgbClr val="060606"/>
                </a:solidFill>
                <a:prstDash val="solid"/>
                <a:round/>
              </a:ln>
            </p:spPr>
            <p:txBody>
              <a:bodyPr rtlCol="0" anchor="ctr"/>
              <a:lstStyle/>
              <a:p>
                <a:endParaRPr lang="en-US"/>
              </a:p>
            </p:txBody>
          </p:sp>
        </p:grpSp>
        <p:grpSp>
          <p:nvGrpSpPr>
            <p:cNvPr id="66" name="Graphic 34">
              <a:extLst>
                <a:ext uri="{FF2B5EF4-FFF2-40B4-BE49-F238E27FC236}">
                  <a16:creationId xmlns:a16="http://schemas.microsoft.com/office/drawing/2014/main" id="{85D471D2-FC3C-2E54-3E27-757D4B3A3DBD}"/>
                </a:ext>
              </a:extLst>
            </p:cNvPr>
            <p:cNvGrpSpPr/>
            <p:nvPr/>
          </p:nvGrpSpPr>
          <p:grpSpPr>
            <a:xfrm>
              <a:off x="4531971" y="3016160"/>
              <a:ext cx="376087" cy="526949"/>
              <a:chOff x="4531971" y="3016160"/>
              <a:chExt cx="376087" cy="526949"/>
            </a:xfrm>
            <a:noFill/>
          </p:grpSpPr>
          <p:sp>
            <p:nvSpPr>
              <p:cNvPr id="67" name="Freeform 66">
                <a:extLst>
                  <a:ext uri="{FF2B5EF4-FFF2-40B4-BE49-F238E27FC236}">
                    <a16:creationId xmlns:a16="http://schemas.microsoft.com/office/drawing/2014/main" id="{0269A881-01C3-C63E-7E91-A85E6929018B}"/>
                  </a:ext>
                </a:extLst>
              </p:cNvPr>
              <p:cNvSpPr/>
              <p:nvPr/>
            </p:nvSpPr>
            <p:spPr>
              <a:xfrm flipV="1">
                <a:off x="4590760" y="3016160"/>
                <a:ext cx="258508" cy="258508"/>
              </a:xfrm>
              <a:custGeom>
                <a:avLst/>
                <a:gdLst>
                  <a:gd name="connsiteX0" fmla="*/ 248262 w 258508"/>
                  <a:gd name="connsiteY0" fmla="*/ 181053 h 258508"/>
                  <a:gd name="connsiteX1" fmla="*/ 221102 w 258508"/>
                  <a:gd name="connsiteY1" fmla="*/ 38080 h 258508"/>
                  <a:gd name="connsiteX2" fmla="*/ 38310 w 258508"/>
                  <a:gd name="connsiteY2" fmla="*/ 38080 h 258508"/>
                  <a:gd name="connsiteX3" fmla="*/ 38310 w 258508"/>
                  <a:gd name="connsiteY3" fmla="*/ 220873 h 258508"/>
                  <a:gd name="connsiteX4" fmla="*/ 181285 w 258508"/>
                  <a:gd name="connsiteY4" fmla="*/ 248031 h 258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508" h="258508">
                    <a:moveTo>
                      <a:pt x="248262" y="181053"/>
                    </a:moveTo>
                    <a:cubicBezTo>
                      <a:pt x="268811" y="133783"/>
                      <a:pt x="259758" y="76735"/>
                      <a:pt x="221102" y="38080"/>
                    </a:cubicBezTo>
                    <a:cubicBezTo>
                      <a:pt x="170626" y="-12397"/>
                      <a:pt x="88787" y="-12397"/>
                      <a:pt x="38310" y="38080"/>
                    </a:cubicBezTo>
                    <a:cubicBezTo>
                      <a:pt x="-12167" y="88557"/>
                      <a:pt x="-12167" y="170396"/>
                      <a:pt x="38310" y="220873"/>
                    </a:cubicBezTo>
                    <a:cubicBezTo>
                      <a:pt x="76966" y="259529"/>
                      <a:pt x="134014" y="268581"/>
                      <a:pt x="181285" y="248031"/>
                    </a:cubicBezTo>
                  </a:path>
                </a:pathLst>
              </a:custGeom>
              <a:noFill/>
              <a:ln w="15875" cap="rnd">
                <a:solidFill>
                  <a:srgbClr val="000000"/>
                </a:solidFill>
                <a:prstDash val="solid"/>
                <a:round/>
              </a:ln>
            </p:spPr>
            <p:txBody>
              <a:bodyPr rtlCol="0" anchor="ctr"/>
              <a:lstStyle/>
              <a:p>
                <a:endParaRPr lang="en-US"/>
              </a:p>
            </p:txBody>
          </p:sp>
          <p:sp>
            <p:nvSpPr>
              <p:cNvPr id="68" name="Freeform 67">
                <a:extLst>
                  <a:ext uri="{FF2B5EF4-FFF2-40B4-BE49-F238E27FC236}">
                    <a16:creationId xmlns:a16="http://schemas.microsoft.com/office/drawing/2014/main" id="{8C0DEAB7-FDEF-6813-EF41-51C91600095F}"/>
                  </a:ext>
                </a:extLst>
              </p:cNvPr>
              <p:cNvSpPr/>
              <p:nvPr/>
            </p:nvSpPr>
            <p:spPr>
              <a:xfrm flipV="1">
                <a:off x="4811411" y="3054017"/>
                <a:ext cx="803" cy="803"/>
              </a:xfrm>
              <a:custGeom>
                <a:avLst/>
                <a:gdLst>
                  <a:gd name="connsiteX0" fmla="*/ 455 w 803"/>
                  <a:gd name="connsiteY0" fmla="*/ 60 h 803"/>
                  <a:gd name="connsiteX1" fmla="*/ 455 w 803"/>
                  <a:gd name="connsiteY1" fmla="*/ 60 h 803"/>
                </a:gdLst>
                <a:ahLst/>
                <a:cxnLst>
                  <a:cxn ang="0">
                    <a:pos x="connsiteX0" y="connsiteY0"/>
                  </a:cxn>
                  <a:cxn ang="0">
                    <a:pos x="connsiteX1" y="connsiteY1"/>
                  </a:cxn>
                </a:cxnLst>
                <a:rect l="l" t="t" r="r" b="b"/>
                <a:pathLst>
                  <a:path w="803" h="803">
                    <a:moveTo>
                      <a:pt x="455" y="60"/>
                    </a:moveTo>
                    <a:lnTo>
                      <a:pt x="455" y="60"/>
                    </a:lnTo>
                  </a:path>
                </a:pathLst>
              </a:custGeom>
              <a:noFill/>
              <a:ln w="15875" cap="rnd">
                <a:solidFill>
                  <a:srgbClr val="000000"/>
                </a:solidFill>
                <a:prstDash val="solid"/>
                <a:round/>
              </a:ln>
            </p:spPr>
            <p:txBody>
              <a:bodyPr rtlCol="0" anchor="ctr"/>
              <a:lstStyle/>
              <a:p>
                <a:endParaRPr lang="en-US"/>
              </a:p>
            </p:txBody>
          </p:sp>
          <p:sp>
            <p:nvSpPr>
              <p:cNvPr id="69" name="Freeform 68">
                <a:extLst>
                  <a:ext uri="{FF2B5EF4-FFF2-40B4-BE49-F238E27FC236}">
                    <a16:creationId xmlns:a16="http://schemas.microsoft.com/office/drawing/2014/main" id="{F271BE42-85A6-EE5A-8708-4D87BCE38644}"/>
                  </a:ext>
                </a:extLst>
              </p:cNvPr>
              <p:cNvSpPr/>
              <p:nvPr/>
            </p:nvSpPr>
            <p:spPr>
              <a:xfrm flipV="1">
                <a:off x="4683941" y="3078014"/>
                <a:ext cx="72147" cy="133615"/>
              </a:xfrm>
              <a:custGeom>
                <a:avLst/>
                <a:gdLst>
                  <a:gd name="connsiteX0" fmla="*/ 62957 w 72147"/>
                  <a:gd name="connsiteY0" fmla="*/ 125233 h 133615"/>
                  <a:gd name="connsiteX1" fmla="*/ 24602 w 72147"/>
                  <a:gd name="connsiteY1" fmla="*/ 132145 h 133615"/>
                  <a:gd name="connsiteX2" fmla="*/ 12452 w 72147"/>
                  <a:gd name="connsiteY2" fmla="*/ 85098 h 133615"/>
                  <a:gd name="connsiteX3" fmla="*/ 50230 w 72147"/>
                  <a:gd name="connsiteY3" fmla="*/ 67212 h 133615"/>
                  <a:gd name="connsiteX4" fmla="*/ 35595 w 72147"/>
                  <a:gd name="connsiteY4" fmla="*/ 234 h 133615"/>
                  <a:gd name="connsiteX5" fmla="*/ 366 w 72147"/>
                  <a:gd name="connsiteY5" fmla="*/ 9717 h 133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147" h="133615">
                    <a:moveTo>
                      <a:pt x="62957" y="125233"/>
                    </a:moveTo>
                    <a:cubicBezTo>
                      <a:pt x="62957" y="125233"/>
                      <a:pt x="45534" y="138433"/>
                      <a:pt x="24602" y="132145"/>
                    </a:cubicBezTo>
                    <a:cubicBezTo>
                      <a:pt x="3236" y="125727"/>
                      <a:pt x="-2064" y="96483"/>
                      <a:pt x="12452" y="85098"/>
                    </a:cubicBezTo>
                    <a:cubicBezTo>
                      <a:pt x="20786" y="78561"/>
                      <a:pt x="33328" y="73186"/>
                      <a:pt x="50230" y="67212"/>
                    </a:cubicBezTo>
                    <a:cubicBezTo>
                      <a:pt x="88059" y="53840"/>
                      <a:pt x="74075" y="490"/>
                      <a:pt x="35595" y="234"/>
                    </a:cubicBezTo>
                    <a:cubicBezTo>
                      <a:pt x="20578" y="135"/>
                      <a:pt x="13557" y="1088"/>
                      <a:pt x="366" y="9717"/>
                    </a:cubicBezTo>
                  </a:path>
                </a:pathLst>
              </a:custGeom>
              <a:noFill/>
              <a:ln w="15875" cap="rnd">
                <a:solidFill>
                  <a:srgbClr val="000000"/>
                </a:solidFill>
                <a:prstDash val="solid"/>
                <a:round/>
              </a:ln>
            </p:spPr>
            <p:txBody>
              <a:bodyPr rtlCol="0" anchor="ctr"/>
              <a:lstStyle/>
              <a:p>
                <a:endParaRPr lang="en-US"/>
              </a:p>
            </p:txBody>
          </p:sp>
          <p:sp>
            <p:nvSpPr>
              <p:cNvPr id="70" name="Freeform 69">
                <a:extLst>
                  <a:ext uri="{FF2B5EF4-FFF2-40B4-BE49-F238E27FC236}">
                    <a16:creationId xmlns:a16="http://schemas.microsoft.com/office/drawing/2014/main" id="{510E4533-EB93-E73C-A265-E304F7DB879E}"/>
                  </a:ext>
                </a:extLst>
              </p:cNvPr>
              <p:cNvSpPr/>
              <p:nvPr/>
            </p:nvSpPr>
            <p:spPr>
              <a:xfrm flipV="1">
                <a:off x="4720015" y="3059730"/>
                <a:ext cx="803" cy="171365"/>
              </a:xfrm>
              <a:custGeom>
                <a:avLst/>
                <a:gdLst>
                  <a:gd name="connsiteX0" fmla="*/ 341 w 803"/>
                  <a:gd name="connsiteY0" fmla="*/ 171620 h 171365"/>
                  <a:gd name="connsiteX1" fmla="*/ 341 w 803"/>
                  <a:gd name="connsiteY1" fmla="*/ 254 h 171365"/>
                </a:gdLst>
                <a:ahLst/>
                <a:cxnLst>
                  <a:cxn ang="0">
                    <a:pos x="connsiteX0" y="connsiteY0"/>
                  </a:cxn>
                  <a:cxn ang="0">
                    <a:pos x="connsiteX1" y="connsiteY1"/>
                  </a:cxn>
                </a:cxnLst>
                <a:rect l="l" t="t" r="r" b="b"/>
                <a:pathLst>
                  <a:path w="803" h="171365">
                    <a:moveTo>
                      <a:pt x="341" y="171620"/>
                    </a:moveTo>
                    <a:lnTo>
                      <a:pt x="341" y="254"/>
                    </a:lnTo>
                  </a:path>
                </a:pathLst>
              </a:custGeom>
              <a:noFill/>
              <a:ln w="15875" cap="rnd">
                <a:solidFill>
                  <a:srgbClr val="000000"/>
                </a:solidFill>
                <a:prstDash val="solid"/>
                <a:round/>
              </a:ln>
            </p:spPr>
            <p:txBody>
              <a:bodyPr rtlCol="0" anchor="ctr"/>
              <a:lstStyle/>
              <a:p>
                <a:endParaRPr lang="en-US"/>
              </a:p>
            </p:txBody>
          </p:sp>
          <p:sp>
            <p:nvSpPr>
              <p:cNvPr id="71" name="Freeform 70">
                <a:extLst>
                  <a:ext uri="{FF2B5EF4-FFF2-40B4-BE49-F238E27FC236}">
                    <a16:creationId xmlns:a16="http://schemas.microsoft.com/office/drawing/2014/main" id="{8D4E8531-F285-E6C8-5EEA-B5E0F4FA2586}"/>
                  </a:ext>
                </a:extLst>
              </p:cNvPr>
              <p:cNvSpPr/>
              <p:nvPr/>
            </p:nvSpPr>
            <p:spPr>
              <a:xfrm flipV="1">
                <a:off x="4720015" y="3274667"/>
                <a:ext cx="803" cy="179849"/>
              </a:xfrm>
              <a:custGeom>
                <a:avLst/>
                <a:gdLst>
                  <a:gd name="connsiteX0" fmla="*/ 341 w 803"/>
                  <a:gd name="connsiteY0" fmla="*/ 180381 h 179849"/>
                  <a:gd name="connsiteX1" fmla="*/ 341 w 803"/>
                  <a:gd name="connsiteY1" fmla="*/ 531 h 179849"/>
                </a:gdLst>
                <a:ahLst/>
                <a:cxnLst>
                  <a:cxn ang="0">
                    <a:pos x="connsiteX0" y="connsiteY0"/>
                  </a:cxn>
                  <a:cxn ang="0">
                    <a:pos x="connsiteX1" y="connsiteY1"/>
                  </a:cxn>
                </a:cxnLst>
                <a:rect l="l" t="t" r="r" b="b"/>
                <a:pathLst>
                  <a:path w="803" h="179849">
                    <a:moveTo>
                      <a:pt x="341" y="180381"/>
                    </a:moveTo>
                    <a:lnTo>
                      <a:pt x="341" y="531"/>
                    </a:lnTo>
                  </a:path>
                </a:pathLst>
              </a:custGeom>
              <a:noFill/>
              <a:ln w="15875" cap="rnd">
                <a:solidFill>
                  <a:srgbClr val="000000"/>
                </a:solidFill>
                <a:prstDash val="solid"/>
                <a:round/>
              </a:ln>
            </p:spPr>
            <p:txBody>
              <a:bodyPr rtlCol="0" anchor="ctr"/>
              <a:lstStyle/>
              <a:p>
                <a:endParaRPr lang="en-US"/>
              </a:p>
            </p:txBody>
          </p:sp>
          <p:sp>
            <p:nvSpPr>
              <p:cNvPr id="72" name="Freeform 71">
                <a:extLst>
                  <a:ext uri="{FF2B5EF4-FFF2-40B4-BE49-F238E27FC236}">
                    <a16:creationId xmlns:a16="http://schemas.microsoft.com/office/drawing/2014/main" id="{8939A24C-A042-63A9-F7AE-AAF25A893BF4}"/>
                  </a:ext>
                </a:extLst>
              </p:cNvPr>
              <p:cNvSpPr/>
              <p:nvPr/>
            </p:nvSpPr>
            <p:spPr>
              <a:xfrm flipV="1">
                <a:off x="4720080" y="3311604"/>
                <a:ext cx="146765" cy="146765"/>
              </a:xfrm>
              <a:custGeom>
                <a:avLst/>
                <a:gdLst>
                  <a:gd name="connsiteX0" fmla="*/ 143410 w 146765"/>
                  <a:gd name="connsiteY0" fmla="*/ 143450 h 146765"/>
                  <a:gd name="connsiteX1" fmla="*/ 33745 w 146765"/>
                  <a:gd name="connsiteY1" fmla="*/ 114056 h 146765"/>
                  <a:gd name="connsiteX2" fmla="*/ 4350 w 146765"/>
                  <a:gd name="connsiteY2" fmla="*/ 4390 h 146765"/>
                  <a:gd name="connsiteX3" fmla="*/ 114016 w 146765"/>
                  <a:gd name="connsiteY3" fmla="*/ 33785 h 146765"/>
                  <a:gd name="connsiteX4" fmla="*/ 143410 w 146765"/>
                  <a:gd name="connsiteY4" fmla="*/ 143450 h 146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65" h="146765">
                    <a:moveTo>
                      <a:pt x="143410" y="143450"/>
                    </a:moveTo>
                    <a:cubicBezTo>
                      <a:pt x="105539" y="153563"/>
                      <a:pt x="63455" y="143767"/>
                      <a:pt x="33745" y="114056"/>
                    </a:cubicBezTo>
                    <a:cubicBezTo>
                      <a:pt x="4033" y="84345"/>
                      <a:pt x="-5763" y="42262"/>
                      <a:pt x="4350" y="4390"/>
                    </a:cubicBezTo>
                    <a:cubicBezTo>
                      <a:pt x="42222" y="-5723"/>
                      <a:pt x="84305" y="4073"/>
                      <a:pt x="114016" y="33785"/>
                    </a:cubicBezTo>
                    <a:cubicBezTo>
                      <a:pt x="143727" y="63495"/>
                      <a:pt x="153523" y="105578"/>
                      <a:pt x="143410" y="143450"/>
                    </a:cubicBezTo>
                    <a:close/>
                  </a:path>
                </a:pathLst>
              </a:custGeom>
              <a:noFill/>
              <a:ln w="15875" cap="rnd">
                <a:solidFill>
                  <a:srgbClr val="000000"/>
                </a:solidFill>
                <a:prstDash val="solid"/>
                <a:round/>
              </a:ln>
            </p:spPr>
            <p:txBody>
              <a:bodyPr rtlCol="0" anchor="ctr"/>
              <a:lstStyle/>
              <a:p>
                <a:endParaRPr lang="en-US"/>
              </a:p>
            </p:txBody>
          </p:sp>
          <p:sp>
            <p:nvSpPr>
              <p:cNvPr id="73" name="Freeform 72">
                <a:extLst>
                  <a:ext uri="{FF2B5EF4-FFF2-40B4-BE49-F238E27FC236}">
                    <a16:creationId xmlns:a16="http://schemas.microsoft.com/office/drawing/2014/main" id="{C8B30A18-79B2-00DD-7C4E-71E04C826B0B}"/>
                  </a:ext>
                </a:extLst>
              </p:cNvPr>
              <p:cNvSpPr/>
              <p:nvPr/>
            </p:nvSpPr>
            <p:spPr>
              <a:xfrm flipV="1">
                <a:off x="4723933" y="3393603"/>
                <a:ext cx="60914" cy="60914"/>
              </a:xfrm>
              <a:custGeom>
                <a:avLst/>
                <a:gdLst>
                  <a:gd name="connsiteX0" fmla="*/ 356 w 60914"/>
                  <a:gd name="connsiteY0" fmla="*/ 493 h 60914"/>
                  <a:gd name="connsiteX1" fmla="*/ 61270 w 60914"/>
                  <a:gd name="connsiteY1" fmla="*/ 61407 h 60914"/>
                </a:gdLst>
                <a:ahLst/>
                <a:cxnLst>
                  <a:cxn ang="0">
                    <a:pos x="connsiteX0" y="connsiteY0"/>
                  </a:cxn>
                  <a:cxn ang="0">
                    <a:pos x="connsiteX1" y="connsiteY1"/>
                  </a:cxn>
                </a:cxnLst>
                <a:rect l="l" t="t" r="r" b="b"/>
                <a:pathLst>
                  <a:path w="60914" h="60914">
                    <a:moveTo>
                      <a:pt x="356" y="493"/>
                    </a:moveTo>
                    <a:lnTo>
                      <a:pt x="61270" y="61407"/>
                    </a:lnTo>
                  </a:path>
                </a:pathLst>
              </a:custGeom>
              <a:noFill/>
              <a:ln w="15875" cap="rnd">
                <a:solidFill>
                  <a:srgbClr val="000000"/>
                </a:solidFill>
                <a:prstDash val="solid"/>
                <a:round/>
              </a:ln>
            </p:spPr>
            <p:txBody>
              <a:bodyPr rtlCol="0" anchor="ctr"/>
              <a:lstStyle/>
              <a:p>
                <a:endParaRPr lang="en-US"/>
              </a:p>
            </p:txBody>
          </p:sp>
          <p:sp>
            <p:nvSpPr>
              <p:cNvPr id="74" name="Freeform 73">
                <a:extLst>
                  <a:ext uri="{FF2B5EF4-FFF2-40B4-BE49-F238E27FC236}">
                    <a16:creationId xmlns:a16="http://schemas.microsoft.com/office/drawing/2014/main" id="{3F6345CF-BC70-D26D-6B56-4F3F7A06AF01}"/>
                  </a:ext>
                </a:extLst>
              </p:cNvPr>
              <p:cNvSpPr/>
              <p:nvPr/>
            </p:nvSpPr>
            <p:spPr>
              <a:xfrm flipV="1">
                <a:off x="4573184" y="3311604"/>
                <a:ext cx="146765" cy="146765"/>
              </a:xfrm>
              <a:custGeom>
                <a:avLst/>
                <a:gdLst>
                  <a:gd name="connsiteX0" fmla="*/ 4038 w 146765"/>
                  <a:gd name="connsiteY0" fmla="*/ 143450 h 146765"/>
                  <a:gd name="connsiteX1" fmla="*/ 113703 w 146765"/>
                  <a:gd name="connsiteY1" fmla="*/ 114056 h 146765"/>
                  <a:gd name="connsiteX2" fmla="*/ 143098 w 146765"/>
                  <a:gd name="connsiteY2" fmla="*/ 4390 h 146765"/>
                  <a:gd name="connsiteX3" fmla="*/ 33432 w 146765"/>
                  <a:gd name="connsiteY3" fmla="*/ 33785 h 146765"/>
                  <a:gd name="connsiteX4" fmla="*/ 4038 w 146765"/>
                  <a:gd name="connsiteY4" fmla="*/ 143450 h 146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65" h="146765">
                    <a:moveTo>
                      <a:pt x="4038" y="143450"/>
                    </a:moveTo>
                    <a:cubicBezTo>
                      <a:pt x="41909" y="153563"/>
                      <a:pt x="83993" y="143767"/>
                      <a:pt x="113703" y="114056"/>
                    </a:cubicBezTo>
                    <a:cubicBezTo>
                      <a:pt x="143415" y="84345"/>
                      <a:pt x="153210" y="42262"/>
                      <a:pt x="143098" y="4390"/>
                    </a:cubicBezTo>
                    <a:cubicBezTo>
                      <a:pt x="105226" y="-5723"/>
                      <a:pt x="63143" y="4073"/>
                      <a:pt x="33432" y="33785"/>
                    </a:cubicBezTo>
                    <a:cubicBezTo>
                      <a:pt x="3720" y="63495"/>
                      <a:pt x="-6075" y="105578"/>
                      <a:pt x="4038" y="143450"/>
                    </a:cubicBezTo>
                    <a:close/>
                  </a:path>
                </a:pathLst>
              </a:custGeom>
              <a:noFill/>
              <a:ln w="15875" cap="rnd">
                <a:solidFill>
                  <a:srgbClr val="000000"/>
                </a:solidFill>
                <a:prstDash val="solid"/>
                <a:round/>
              </a:ln>
            </p:spPr>
            <p:txBody>
              <a:bodyPr rtlCol="0" anchor="ctr"/>
              <a:lstStyle/>
              <a:p>
                <a:endParaRPr lang="en-US"/>
              </a:p>
            </p:txBody>
          </p:sp>
          <p:sp>
            <p:nvSpPr>
              <p:cNvPr id="75" name="Freeform 74">
                <a:extLst>
                  <a:ext uri="{FF2B5EF4-FFF2-40B4-BE49-F238E27FC236}">
                    <a16:creationId xmlns:a16="http://schemas.microsoft.com/office/drawing/2014/main" id="{CE1C72FF-EECA-9E47-F58B-29B24478A0DB}"/>
                  </a:ext>
                </a:extLst>
              </p:cNvPr>
              <p:cNvSpPr/>
              <p:nvPr/>
            </p:nvSpPr>
            <p:spPr>
              <a:xfrm flipV="1">
                <a:off x="4655183" y="3393603"/>
                <a:ext cx="60914" cy="60914"/>
              </a:xfrm>
              <a:custGeom>
                <a:avLst/>
                <a:gdLst>
                  <a:gd name="connsiteX0" fmla="*/ 61241 w 60914"/>
                  <a:gd name="connsiteY0" fmla="*/ 493 h 60914"/>
                  <a:gd name="connsiteX1" fmla="*/ 327 w 60914"/>
                  <a:gd name="connsiteY1" fmla="*/ 61407 h 60914"/>
                </a:gdLst>
                <a:ahLst/>
                <a:cxnLst>
                  <a:cxn ang="0">
                    <a:pos x="connsiteX0" y="connsiteY0"/>
                  </a:cxn>
                  <a:cxn ang="0">
                    <a:pos x="connsiteX1" y="connsiteY1"/>
                  </a:cxn>
                </a:cxnLst>
                <a:rect l="l" t="t" r="r" b="b"/>
                <a:pathLst>
                  <a:path w="60914" h="60914">
                    <a:moveTo>
                      <a:pt x="61241" y="493"/>
                    </a:moveTo>
                    <a:lnTo>
                      <a:pt x="327" y="61407"/>
                    </a:lnTo>
                  </a:path>
                </a:pathLst>
              </a:custGeom>
              <a:noFill/>
              <a:ln w="15875" cap="rnd">
                <a:solidFill>
                  <a:srgbClr val="000000"/>
                </a:solidFill>
                <a:prstDash val="solid"/>
                <a:round/>
              </a:ln>
            </p:spPr>
            <p:txBody>
              <a:bodyPr rtlCol="0" anchor="ctr"/>
              <a:lstStyle/>
              <a:p>
                <a:endParaRPr lang="en-US"/>
              </a:p>
            </p:txBody>
          </p:sp>
          <p:sp>
            <p:nvSpPr>
              <p:cNvPr id="76" name="Freeform 75">
                <a:extLst>
                  <a:ext uri="{FF2B5EF4-FFF2-40B4-BE49-F238E27FC236}">
                    <a16:creationId xmlns:a16="http://schemas.microsoft.com/office/drawing/2014/main" id="{91906F7F-3864-2FDE-7006-73E513507B7D}"/>
                  </a:ext>
                </a:extLst>
              </p:cNvPr>
              <p:cNvSpPr/>
              <p:nvPr/>
            </p:nvSpPr>
            <p:spPr>
              <a:xfrm flipV="1">
                <a:off x="4531971" y="3456297"/>
                <a:ext cx="376087" cy="86812"/>
              </a:xfrm>
              <a:custGeom>
                <a:avLst/>
                <a:gdLst>
                  <a:gd name="connsiteX0" fmla="*/ 325682 w 376087"/>
                  <a:gd name="connsiteY0" fmla="*/ 51497 h 86812"/>
                  <a:gd name="connsiteX1" fmla="*/ 296483 w 376087"/>
                  <a:gd name="connsiteY1" fmla="*/ 42271 h 86812"/>
                  <a:gd name="connsiteX2" fmla="*/ 188514 w 376087"/>
                  <a:gd name="connsiteY2" fmla="*/ 87435 h 86812"/>
                  <a:gd name="connsiteX3" fmla="*/ 80543 w 376087"/>
                  <a:gd name="connsiteY3" fmla="*/ 42271 h 86812"/>
                  <a:gd name="connsiteX4" fmla="*/ 51344 w 376087"/>
                  <a:gd name="connsiteY4" fmla="*/ 51497 h 86812"/>
                  <a:gd name="connsiteX5" fmla="*/ 469 w 376087"/>
                  <a:gd name="connsiteY5" fmla="*/ 622 h 86812"/>
                  <a:gd name="connsiteX6" fmla="*/ 376557 w 376087"/>
                  <a:gd name="connsiteY6" fmla="*/ 622 h 86812"/>
                  <a:gd name="connsiteX7" fmla="*/ 325682 w 376087"/>
                  <a:gd name="connsiteY7" fmla="*/ 51497 h 86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6087" h="86812">
                    <a:moveTo>
                      <a:pt x="325682" y="51497"/>
                    </a:moveTo>
                    <a:cubicBezTo>
                      <a:pt x="314813" y="51497"/>
                      <a:pt x="304749" y="48077"/>
                      <a:pt x="296483" y="42271"/>
                    </a:cubicBezTo>
                    <a:cubicBezTo>
                      <a:pt x="268974" y="70144"/>
                      <a:pt x="230770" y="87435"/>
                      <a:pt x="188514" y="87435"/>
                    </a:cubicBezTo>
                    <a:cubicBezTo>
                      <a:pt x="146257" y="87435"/>
                      <a:pt x="108052" y="70144"/>
                      <a:pt x="80543" y="42271"/>
                    </a:cubicBezTo>
                    <a:cubicBezTo>
                      <a:pt x="72277" y="48077"/>
                      <a:pt x="62213" y="51497"/>
                      <a:pt x="51344" y="51497"/>
                    </a:cubicBezTo>
                    <a:cubicBezTo>
                      <a:pt x="23247" y="51497"/>
                      <a:pt x="469" y="28720"/>
                      <a:pt x="469" y="622"/>
                    </a:cubicBezTo>
                    <a:lnTo>
                      <a:pt x="376557" y="622"/>
                    </a:lnTo>
                    <a:cubicBezTo>
                      <a:pt x="376557" y="28720"/>
                      <a:pt x="353779" y="51497"/>
                      <a:pt x="325682" y="51497"/>
                    </a:cubicBezTo>
                    <a:close/>
                  </a:path>
                </a:pathLst>
              </a:custGeom>
              <a:noFill/>
              <a:ln w="15875" cap="rnd">
                <a:solidFill>
                  <a:srgbClr val="000000"/>
                </a:solidFill>
                <a:prstDash val="solid"/>
                <a:round/>
              </a:ln>
            </p:spPr>
            <p:txBody>
              <a:bodyPr rtlCol="0" anchor="ctr"/>
              <a:lstStyle/>
              <a:p>
                <a:endParaRPr lang="en-US"/>
              </a:p>
            </p:txBody>
          </p:sp>
        </p:grpSp>
      </p:grpSp>
      <p:sp>
        <p:nvSpPr>
          <p:cNvPr id="6" name="TextBox 5">
            <a:extLst>
              <a:ext uri="{FF2B5EF4-FFF2-40B4-BE49-F238E27FC236}">
                <a16:creationId xmlns:a16="http://schemas.microsoft.com/office/drawing/2014/main" id="{20F539BA-03B9-F9FD-5B83-441F0CE3F2A9}"/>
              </a:ext>
            </a:extLst>
          </p:cNvPr>
          <p:cNvSpPr txBox="1"/>
          <p:nvPr/>
        </p:nvSpPr>
        <p:spPr>
          <a:xfrm>
            <a:off x="6096000" y="2398614"/>
            <a:ext cx="5215822" cy="2359620"/>
          </a:xfrm>
          <a:prstGeom prst="rect">
            <a:avLst/>
          </a:prstGeom>
          <a:noFill/>
        </p:spPr>
        <p:txBody>
          <a:bodyPr wrap="square">
            <a:spAutoFit/>
          </a:bodyPr>
          <a:lstStyle/>
          <a:p>
            <a:pPr lvl="1">
              <a:spcAft>
                <a:spcPts val="1000"/>
              </a:spcAft>
              <a:buClr>
                <a:schemeClr val="tx1"/>
              </a:buClr>
            </a:pPr>
            <a:r>
              <a:rPr lang="en-US" sz="1600" b="1" dirty="0"/>
              <a:t>Why:</a:t>
            </a:r>
          </a:p>
          <a:p>
            <a:pPr marL="682625" lvl="2" indent="-174625">
              <a:spcAft>
                <a:spcPts val="1000"/>
              </a:spcAft>
              <a:buClr>
                <a:schemeClr val="tx1"/>
              </a:buClr>
              <a:buFont typeface="Wingdings" panose="05000000000000000000" pitchFamily="2" charset="2"/>
              <a:buChar char="§"/>
            </a:pPr>
            <a:r>
              <a:rPr lang="en-US" sz="1400" dirty="0"/>
              <a:t>Current income tax rate may be lower than future rate.</a:t>
            </a:r>
          </a:p>
          <a:p>
            <a:pPr marL="682625" lvl="2" indent="-174625">
              <a:spcAft>
                <a:spcPts val="1000"/>
              </a:spcAft>
              <a:buClr>
                <a:schemeClr val="tx1"/>
              </a:buClr>
              <a:buFont typeface="Wingdings" panose="05000000000000000000" pitchFamily="2" charset="2"/>
              <a:buChar char="§"/>
            </a:pPr>
            <a:r>
              <a:rPr lang="en-US" sz="1400" dirty="0"/>
              <a:t>Longer investment horizons can increase the potential for compound growth.</a:t>
            </a:r>
          </a:p>
          <a:p>
            <a:pPr marL="682625" lvl="2" indent="-174625">
              <a:spcAft>
                <a:spcPts val="1000"/>
              </a:spcAft>
              <a:buClr>
                <a:schemeClr val="tx1"/>
              </a:buClr>
              <a:buFont typeface="Wingdings" panose="05000000000000000000" pitchFamily="2" charset="2"/>
              <a:buChar char="§"/>
            </a:pPr>
            <a:r>
              <a:rPr lang="en-US" sz="1400" dirty="0"/>
              <a:t>Roth conversions may help reduce exposure to estate taxes, depending on individual circumstances.</a:t>
            </a:r>
          </a:p>
          <a:p>
            <a:pPr marL="682625" lvl="2" indent="-174625">
              <a:spcAft>
                <a:spcPts val="1000"/>
              </a:spcAft>
              <a:buClr>
                <a:schemeClr val="tx1"/>
              </a:buClr>
              <a:buFont typeface="Wingdings" panose="05000000000000000000" pitchFamily="2" charset="2"/>
              <a:buChar char="§"/>
            </a:pPr>
            <a:r>
              <a:rPr lang="en-US" sz="1400" dirty="0"/>
              <a:t>If married, potential protection against the widow's tax penalty.</a:t>
            </a:r>
          </a:p>
        </p:txBody>
      </p:sp>
      <p:pic>
        <p:nvPicPr>
          <p:cNvPr id="21" name="Graphic 20">
            <a:extLst>
              <a:ext uri="{FF2B5EF4-FFF2-40B4-BE49-F238E27FC236}">
                <a16:creationId xmlns:a16="http://schemas.microsoft.com/office/drawing/2014/main" id="{CD7922E4-F042-A508-B288-52477CC39534}"/>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42855" y="6387093"/>
            <a:ext cx="1030123" cy="162883"/>
          </a:xfrm>
          <a:prstGeom prst="rect">
            <a:avLst/>
          </a:prstGeom>
        </p:spPr>
      </p:pic>
    </p:spTree>
    <p:extLst>
      <p:ext uri="{BB962C8B-B14F-4D97-AF65-F5344CB8AC3E}">
        <p14:creationId xmlns:p14="http://schemas.microsoft.com/office/powerpoint/2010/main" val="3999110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56F8E-1255-53D9-5963-F53026384EF2}"/>
              </a:ext>
            </a:extLst>
          </p:cNvPr>
          <p:cNvSpPr>
            <a:spLocks noGrp="1"/>
          </p:cNvSpPr>
          <p:nvPr>
            <p:ph type="title"/>
          </p:nvPr>
        </p:nvSpPr>
        <p:spPr>
          <a:xfrm>
            <a:off x="653845" y="667820"/>
            <a:ext cx="10903159" cy="378110"/>
          </a:xfrm>
        </p:spPr>
        <p:txBody>
          <a:bodyPr/>
          <a:lstStyle/>
          <a:p>
            <a:r>
              <a:rPr lang="en-US" dirty="0"/>
              <a:t>2025 Federal Tax Rates</a:t>
            </a:r>
          </a:p>
        </p:txBody>
      </p:sp>
      <p:sp>
        <p:nvSpPr>
          <p:cNvPr id="4" name="Footer Placeholder 3">
            <a:extLst>
              <a:ext uri="{FF2B5EF4-FFF2-40B4-BE49-F238E27FC236}">
                <a16:creationId xmlns:a16="http://schemas.microsoft.com/office/drawing/2014/main" id="{64517504-78BA-C6E9-ABFE-78469816ABEE}"/>
              </a:ext>
            </a:extLst>
          </p:cNvPr>
          <p:cNvSpPr>
            <a:spLocks noGrp="1"/>
          </p:cNvSpPr>
          <p:nvPr>
            <p:ph type="ftr" sz="quarter" idx="10"/>
          </p:nvPr>
        </p:nvSpPr>
        <p:spPr>
          <a:xfrm>
            <a:off x="1134083" y="6330520"/>
            <a:ext cx="4632960" cy="219456"/>
          </a:xfrm>
        </p:spPr>
        <p:txBody>
          <a:bodyPr/>
          <a:lstStyle/>
          <a:p>
            <a:r>
              <a:rPr lang="en-US"/>
              <a:t>PLEASE REFER TO CONTENT DISCLOSURES AT THE END OF THIS PRESENTATION.</a:t>
            </a:r>
          </a:p>
        </p:txBody>
      </p:sp>
      <p:sp>
        <p:nvSpPr>
          <p:cNvPr id="5" name="Slide Number Placeholder 4">
            <a:extLst>
              <a:ext uri="{FF2B5EF4-FFF2-40B4-BE49-F238E27FC236}">
                <a16:creationId xmlns:a16="http://schemas.microsoft.com/office/drawing/2014/main" id="{41A97011-987E-73E5-AE39-CD8A3EEADD83}"/>
              </a:ext>
            </a:extLst>
          </p:cNvPr>
          <p:cNvSpPr>
            <a:spLocks noGrp="1"/>
          </p:cNvSpPr>
          <p:nvPr>
            <p:ph type="sldNum" sz="quarter" idx="11"/>
          </p:nvPr>
        </p:nvSpPr>
        <p:spPr>
          <a:xfrm>
            <a:off x="665136" y="6330520"/>
            <a:ext cx="468949" cy="219456"/>
          </a:xfrm>
        </p:spPr>
        <p:txBody>
          <a:bodyPr/>
          <a:lstStyle/>
          <a:p>
            <a:fld id="{AB0A2F5B-9D58-954B-BE2D-971097BC211C}" type="slidenum">
              <a:rPr lang="en-US" smtClean="0"/>
              <a:pPr/>
              <a:t>16</a:t>
            </a:fld>
            <a:endParaRPr lang="en-US"/>
          </a:p>
        </p:txBody>
      </p:sp>
      <p:sp>
        <p:nvSpPr>
          <p:cNvPr id="6" name="Text Placeholder 5">
            <a:extLst>
              <a:ext uri="{FF2B5EF4-FFF2-40B4-BE49-F238E27FC236}">
                <a16:creationId xmlns:a16="http://schemas.microsoft.com/office/drawing/2014/main" id="{F85597B7-8449-EB4C-FBFC-5998C85300B1}"/>
              </a:ext>
            </a:extLst>
          </p:cNvPr>
          <p:cNvSpPr>
            <a:spLocks noGrp="1"/>
          </p:cNvSpPr>
          <p:nvPr>
            <p:ph type="body" sz="quarter" idx="12"/>
          </p:nvPr>
        </p:nvSpPr>
        <p:spPr>
          <a:xfrm>
            <a:off x="645626" y="5857118"/>
            <a:ext cx="10911375" cy="384907"/>
          </a:xfrm>
        </p:spPr>
        <p:txBody>
          <a:bodyPr/>
          <a:lstStyle/>
          <a:p>
            <a:pPr>
              <a:spcBef>
                <a:spcPts val="600"/>
              </a:spcBef>
            </a:pPr>
            <a:r>
              <a:rPr lang="en-US" dirty="0">
                <a:latin typeface="Aptos"/>
                <a:cs typeface="Arial"/>
              </a:rPr>
              <a:t>Source: IRS Revenue Procedure 2024-40 (</a:t>
            </a:r>
            <a:r>
              <a:rPr lang="en-US" dirty="0">
                <a:latin typeface="Aptos"/>
                <a:cs typeface="Arial"/>
                <a:hlinkClick r:id="rId2">
                  <a:extLst>
                    <a:ext uri="{A12FA001-AC4F-418D-AE19-62706E023703}">
                      <ahyp:hlinkClr xmlns:ahyp="http://schemas.microsoft.com/office/drawing/2018/hyperlinkcolor" val="tx"/>
                    </a:ext>
                  </a:extLst>
                </a:hlinkClick>
              </a:rPr>
              <a:t>https://www.irs.gov/pub/irs-drop/rp-24-40.pdf</a:t>
            </a:r>
            <a:r>
              <a:rPr lang="en-US" dirty="0">
                <a:latin typeface="Aptos"/>
                <a:cs typeface="Arial"/>
              </a:rPr>
              <a:t>);</a:t>
            </a:r>
            <a:r>
              <a:rPr lang="en-US" baseline="30000" dirty="0">
                <a:latin typeface="Aptos"/>
                <a:cs typeface="Arial"/>
              </a:rPr>
              <a:t> 1 </a:t>
            </a:r>
            <a:r>
              <a:rPr lang="en-US" dirty="0">
                <a:latin typeface="Aptos"/>
                <a:cs typeface="Arial"/>
              </a:rPr>
              <a:t>The maximum 0% rate shall be $48,350 for single filers and $96,700 for married filing jointly filers while the 15% rate amount shall be $533,400 in the case of a Single tax return, and $600,050 in the case of a Joint tax return; </a:t>
            </a:r>
            <a:r>
              <a:rPr lang="en-US" baseline="30000" dirty="0">
                <a:latin typeface="Aptos"/>
                <a:cs typeface="Arial"/>
              </a:rPr>
              <a:t>2</a:t>
            </a:r>
            <a:r>
              <a:rPr lang="en-US" dirty="0">
                <a:latin typeface="Aptos"/>
                <a:cs typeface="Arial"/>
              </a:rPr>
              <a:t> 40% is the estate tax rate.</a:t>
            </a:r>
          </a:p>
          <a:p>
            <a:pPr>
              <a:spcBef>
                <a:spcPts val="600"/>
              </a:spcBef>
            </a:pPr>
            <a:r>
              <a:rPr lang="en-US" dirty="0">
                <a:latin typeface="Aptos"/>
                <a:cs typeface="Arial"/>
              </a:rPr>
              <a:t>AGI = Adjusted Gross Income</a:t>
            </a:r>
            <a:endParaRPr lang="en-US" dirty="0"/>
          </a:p>
        </p:txBody>
      </p:sp>
      <p:graphicFrame>
        <p:nvGraphicFramePr>
          <p:cNvPr id="14" name="object 6">
            <a:extLst>
              <a:ext uri="{FF2B5EF4-FFF2-40B4-BE49-F238E27FC236}">
                <a16:creationId xmlns:a16="http://schemas.microsoft.com/office/drawing/2014/main" id="{5DDE5C82-33EA-D086-8006-CDCCA10E3E81}"/>
              </a:ext>
            </a:extLst>
          </p:cNvPr>
          <p:cNvGraphicFramePr>
            <a:graphicFrameLocks noGrp="1"/>
          </p:cNvGraphicFramePr>
          <p:nvPr>
            <p:ph idx="1"/>
            <p:extLst>
              <p:ext uri="{D42A27DB-BD31-4B8C-83A1-F6EECF244321}">
                <p14:modId xmlns:p14="http://schemas.microsoft.com/office/powerpoint/2010/main" val="1429365227"/>
              </p:ext>
            </p:extLst>
          </p:nvPr>
        </p:nvGraphicFramePr>
        <p:xfrm>
          <a:off x="762000" y="1790700"/>
          <a:ext cx="10839450" cy="3291840"/>
        </p:xfrm>
        <a:graphic>
          <a:graphicData uri="http://schemas.openxmlformats.org/drawingml/2006/table">
            <a:tbl>
              <a:tblPr firstRow="1" bandRow="1">
                <a:tableStyleId>{2D5ABB26-0587-4C30-8999-92F81FD0307C}</a:tableStyleId>
              </a:tblPr>
              <a:tblGrid>
                <a:gridCol w="1806575">
                  <a:extLst>
                    <a:ext uri="{9D8B030D-6E8A-4147-A177-3AD203B41FA5}">
                      <a16:colId xmlns:a16="http://schemas.microsoft.com/office/drawing/2014/main" val="20000"/>
                    </a:ext>
                  </a:extLst>
                </a:gridCol>
                <a:gridCol w="1806575">
                  <a:extLst>
                    <a:ext uri="{9D8B030D-6E8A-4147-A177-3AD203B41FA5}">
                      <a16:colId xmlns:a16="http://schemas.microsoft.com/office/drawing/2014/main" val="20001"/>
                    </a:ext>
                  </a:extLst>
                </a:gridCol>
                <a:gridCol w="1806575">
                  <a:extLst>
                    <a:ext uri="{9D8B030D-6E8A-4147-A177-3AD203B41FA5}">
                      <a16:colId xmlns:a16="http://schemas.microsoft.com/office/drawing/2014/main" val="20002"/>
                    </a:ext>
                  </a:extLst>
                </a:gridCol>
                <a:gridCol w="1806575">
                  <a:extLst>
                    <a:ext uri="{9D8B030D-6E8A-4147-A177-3AD203B41FA5}">
                      <a16:colId xmlns:a16="http://schemas.microsoft.com/office/drawing/2014/main" val="20003"/>
                    </a:ext>
                  </a:extLst>
                </a:gridCol>
                <a:gridCol w="1806575">
                  <a:extLst>
                    <a:ext uri="{9D8B030D-6E8A-4147-A177-3AD203B41FA5}">
                      <a16:colId xmlns:a16="http://schemas.microsoft.com/office/drawing/2014/main" val="20004"/>
                    </a:ext>
                  </a:extLst>
                </a:gridCol>
                <a:gridCol w="1806575">
                  <a:extLst>
                    <a:ext uri="{9D8B030D-6E8A-4147-A177-3AD203B41FA5}">
                      <a16:colId xmlns:a16="http://schemas.microsoft.com/office/drawing/2014/main" val="20005"/>
                    </a:ext>
                  </a:extLst>
                </a:gridCol>
              </a:tblGrid>
              <a:tr h="365760">
                <a:tc>
                  <a:txBody>
                    <a:bodyPr/>
                    <a:lstStyle/>
                    <a:p>
                      <a:pPr marL="50800" indent="0" algn="l" defTabSz="685800" rtl="0" eaLnBrk="1" latinLnBrk="0" hangingPunct="1">
                        <a:lnSpc>
                          <a:spcPct val="100000"/>
                        </a:lnSpc>
                        <a:spcBef>
                          <a:spcPts val="844"/>
                        </a:spcBef>
                        <a:tabLst/>
                      </a:pPr>
                      <a:r>
                        <a:rPr lang="en-US" sz="1100" b="1" i="0" kern="1200" spc="0">
                          <a:solidFill>
                            <a:schemeClr val="tx1"/>
                          </a:solidFill>
                          <a:latin typeface="Aptos" panose="020B0004020202020204" pitchFamily="34" charset="0"/>
                          <a:ea typeface="+mn-ea"/>
                          <a:cs typeface="Arial"/>
                        </a:rPr>
                        <a:t>Taxable Income</a:t>
                      </a:r>
                      <a:br>
                        <a:rPr lang="en-US" sz="1100" b="0" i="0" kern="1200" spc="0">
                          <a:solidFill>
                            <a:schemeClr val="tx1"/>
                          </a:solidFill>
                          <a:latin typeface="Aptos" panose="020B0004020202020204" pitchFamily="34" charset="0"/>
                          <a:ea typeface="+mn-ea"/>
                          <a:cs typeface="Arial"/>
                        </a:rPr>
                      </a:br>
                      <a:r>
                        <a:rPr lang="en-US" sz="1100" b="0" i="0" kern="1200" spc="0">
                          <a:solidFill>
                            <a:schemeClr val="tx1"/>
                          </a:solidFill>
                          <a:latin typeface="Aptos" panose="020B0004020202020204" pitchFamily="34" charset="0"/>
                          <a:ea typeface="+mn-ea"/>
                          <a:cs typeface="Arial"/>
                        </a:rPr>
                        <a:t>Single</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0" indent="0" algn="l" defTabSz="1463004" rtl="0" eaLnBrk="1" latinLnBrk="0" hangingPunct="1">
                        <a:lnSpc>
                          <a:spcPct val="100000"/>
                        </a:lnSpc>
                        <a:spcBef>
                          <a:spcPts val="1185"/>
                        </a:spcBef>
                        <a:tabLst/>
                      </a:pPr>
                      <a:r>
                        <a:rPr lang="en-US" sz="1100" b="1" i="0" kern="1200" spc="0">
                          <a:solidFill>
                            <a:schemeClr val="tx1"/>
                          </a:solidFill>
                          <a:latin typeface="Aptos" panose="020B0004020202020204" pitchFamily="34" charset="0"/>
                          <a:ea typeface="+mn-ea"/>
                          <a:cs typeface="Arial"/>
                        </a:rPr>
                        <a:t>Taxable Income</a:t>
                      </a:r>
                      <a:br>
                        <a:rPr lang="en-US" sz="1100" b="1" i="0" kern="1200" spc="0">
                          <a:solidFill>
                            <a:schemeClr val="tx1"/>
                          </a:solidFill>
                          <a:latin typeface="Aptos" panose="020B0004020202020204" pitchFamily="34" charset="0"/>
                          <a:ea typeface="+mn-ea"/>
                          <a:cs typeface="Arial"/>
                        </a:rPr>
                      </a:br>
                      <a:r>
                        <a:rPr lang="en-US" sz="1100" b="0" i="0" spc="0">
                          <a:solidFill>
                            <a:schemeClr val="tx1"/>
                          </a:solidFill>
                          <a:latin typeface="Aptos" panose="020B0004020202020204" pitchFamily="34" charset="0"/>
                          <a:cs typeface="Arial"/>
                        </a:rPr>
                        <a:t>Married Filling Jointly</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57150" marR="394970" indent="0" algn="ctr" defTabSz="1463004" rtl="0" eaLnBrk="1" latinLnBrk="0" hangingPunct="1">
                        <a:lnSpc>
                          <a:spcPct val="100000"/>
                        </a:lnSpc>
                        <a:spcBef>
                          <a:spcPts val="1185"/>
                        </a:spcBef>
                        <a:tabLst/>
                      </a:pPr>
                      <a:r>
                        <a:rPr lang="en-US" sz="1100" b="1" i="0" kern="1200" spc="0">
                          <a:solidFill>
                            <a:schemeClr val="tx1"/>
                          </a:solidFill>
                          <a:latin typeface="Aptos" panose="020B0004020202020204" pitchFamily="34" charset="0"/>
                          <a:ea typeface="+mn-ea"/>
                          <a:cs typeface="Arial"/>
                        </a:rPr>
                        <a:t>Ordinary Income</a:t>
                      </a:r>
                    </a:p>
                  </a:txBody>
                  <a:tcPr marL="30480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171450" marR="202565" indent="-47625" algn="ctr" defTabSz="1463004" rtl="0" eaLnBrk="1" latinLnBrk="0" hangingPunct="1">
                        <a:lnSpc>
                          <a:spcPct val="100000"/>
                        </a:lnSpc>
                        <a:spcBef>
                          <a:spcPts val="1185"/>
                        </a:spcBef>
                      </a:pPr>
                      <a:r>
                        <a:rPr lang="en-US" sz="1100" b="1" i="0" kern="1200" spc="0">
                          <a:solidFill>
                            <a:schemeClr val="tx1"/>
                          </a:solidFill>
                          <a:latin typeface="Aptos" panose="020B0004020202020204" pitchFamily="34" charset="0"/>
                          <a:ea typeface="+mn-ea"/>
                          <a:cs typeface="Arial"/>
                        </a:rPr>
                        <a:t>Capital Gains &amp; Dividends</a:t>
                      </a:r>
                      <a:r>
                        <a:rPr lang="en-US" sz="1100" b="1" i="0" kern="1200" spc="0" baseline="30000">
                          <a:solidFill>
                            <a:schemeClr val="tx1"/>
                          </a:solidFill>
                          <a:latin typeface="Aptos" panose="020B0004020202020204" pitchFamily="34" charset="0"/>
                          <a:ea typeface="+mn-ea"/>
                          <a:cs typeface="Arial"/>
                        </a:rPr>
                        <a:t>1</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marL="0" indent="0" algn="ctr" defTabSz="1463004" rtl="0" eaLnBrk="1" latinLnBrk="0" hangingPunct="1">
                        <a:lnSpc>
                          <a:spcPct val="100000"/>
                        </a:lnSpc>
                        <a:spcBef>
                          <a:spcPts val="1185"/>
                        </a:spcBef>
                        <a:tabLst/>
                      </a:pPr>
                      <a:r>
                        <a:rPr lang="en-US" sz="1100" b="1" i="0" kern="1200" spc="0">
                          <a:solidFill>
                            <a:schemeClr val="tx1"/>
                          </a:solidFill>
                          <a:latin typeface="Aptos" panose="020B0004020202020204" pitchFamily="34" charset="0"/>
                          <a:ea typeface="+mn-ea"/>
                          <a:cs typeface="Arial"/>
                        </a:rPr>
                        <a:t>Medicare Surtax</a:t>
                      </a:r>
                      <a:br>
                        <a:rPr lang="en-US" sz="1100" b="1" i="0" kern="1200" spc="0">
                          <a:solidFill>
                            <a:schemeClr val="tx1"/>
                          </a:solidFill>
                          <a:latin typeface="Aptos" panose="020B0004020202020204" pitchFamily="34" charset="0"/>
                          <a:ea typeface="+mn-ea"/>
                          <a:cs typeface="Arial"/>
                        </a:rPr>
                      </a:br>
                      <a:r>
                        <a:rPr lang="en-US" sz="1100" b="0" i="0" kern="1200" spc="0">
                          <a:solidFill>
                            <a:schemeClr val="tx1"/>
                          </a:solidFill>
                          <a:latin typeface="Aptos" panose="020B0004020202020204" pitchFamily="34" charset="0"/>
                          <a:ea typeface="+mn-ea"/>
                          <a:cs typeface="Arial"/>
                        </a:rPr>
                        <a:t>Earned Income   	Investment Income</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a:p>
                  </a:txBody>
                  <a:tcPr marL="0" marR="0" marT="0" marB="0"/>
                </a:tc>
                <a:extLst>
                  <a:ext uri="{0D108BD9-81ED-4DB2-BD59-A6C34878D82A}">
                    <a16:rowId xmlns:a16="http://schemas.microsoft.com/office/drawing/2014/main" val="10000"/>
                  </a:ext>
                </a:extLst>
              </a:tr>
              <a:tr h="365760">
                <a:tc>
                  <a:txBody>
                    <a:bodyPr/>
                    <a:lstStyle/>
                    <a:p>
                      <a:pPr marL="50800" indent="0" algn="l">
                        <a:lnSpc>
                          <a:spcPct val="100000"/>
                        </a:lnSpc>
                        <a:spcBef>
                          <a:spcPts val="844"/>
                        </a:spcBef>
                        <a:tabLst/>
                      </a:pPr>
                      <a:r>
                        <a:rPr sz="1100" b="0" i="0" spc="0">
                          <a:latin typeface="Aptos" panose="020B0004020202020204" pitchFamily="34" charset="0"/>
                          <a:cs typeface="Arial"/>
                        </a:rPr>
                        <a:t>$0 to $</a:t>
                      </a:r>
                      <a:r>
                        <a:rPr lang="en-US" sz="1100" b="0" i="0" spc="0">
                          <a:latin typeface="Aptos" panose="020B0004020202020204" pitchFamily="34" charset="0"/>
                          <a:cs typeface="Arial"/>
                        </a:rPr>
                        <a:t>11,925</a:t>
                      </a:r>
                      <a:endParaRPr sz="1100" b="0" i="0" spc="0">
                        <a:latin typeface="Aptos" panose="020B0004020202020204" pitchFamily="34" charset="0"/>
                        <a:cs typeface="Arial"/>
                      </a:endParaRPr>
                    </a:p>
                  </a:txBody>
                  <a:tcPr marL="0" marR="0" marT="0" marB="0" anchor="ctr">
                    <a:lnL w="12700" cap="flat" cmpd="sng" algn="ctr">
                      <a:noFill/>
                      <a:prstDash val="solid"/>
                      <a:round/>
                      <a:headEnd type="none" w="med" len="med"/>
                      <a:tailEnd type="none" w="med" len="med"/>
                    </a:lnL>
                    <a:lnT w="952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indent="0" algn="l">
                        <a:lnSpc>
                          <a:spcPct val="100000"/>
                        </a:lnSpc>
                        <a:spcBef>
                          <a:spcPts val="844"/>
                        </a:spcBef>
                        <a:tabLst/>
                      </a:pPr>
                      <a:r>
                        <a:rPr sz="1100" b="0" i="0" spc="0" dirty="0">
                          <a:latin typeface="Aptos" panose="020B0004020202020204" pitchFamily="34" charset="0"/>
                          <a:cs typeface="Arial"/>
                        </a:rPr>
                        <a:t>$0 to $2</a:t>
                      </a:r>
                      <a:r>
                        <a:rPr lang="en-US" sz="1100" b="0" i="0" spc="0" dirty="0">
                          <a:latin typeface="Aptos" panose="020B0004020202020204" pitchFamily="34" charset="0"/>
                          <a:cs typeface="Arial"/>
                        </a:rPr>
                        <a:t>3,850</a:t>
                      </a:r>
                      <a:endParaRPr sz="1100" b="0" i="0" spc="0" dirty="0">
                        <a:latin typeface="Aptos" panose="020B0004020202020204" pitchFamily="34" charset="0"/>
                        <a:cs typeface="Arial"/>
                      </a:endParaRPr>
                    </a:p>
                  </a:txBody>
                  <a:tcPr marL="0" marR="0" marT="0" marB="0" anchor="ctr">
                    <a:lnT w="952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62865" algn="ctr">
                        <a:lnSpc>
                          <a:spcPct val="100000"/>
                        </a:lnSpc>
                        <a:spcBef>
                          <a:spcPts val="844"/>
                        </a:spcBef>
                      </a:pPr>
                      <a:r>
                        <a:rPr sz="1100" b="0" i="0" spc="0" dirty="0">
                          <a:latin typeface="Aptos" panose="020B0004020202020204" pitchFamily="34" charset="0"/>
                          <a:cs typeface="Arial"/>
                        </a:rPr>
                        <a:t>10%</a:t>
                      </a:r>
                    </a:p>
                  </a:txBody>
                  <a:tcPr marL="0" marR="0" marT="0" marB="0" anchor="ctr">
                    <a:lnT w="952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112713" marR="662940" indent="0" algn="ctr">
                        <a:lnSpc>
                          <a:spcPct val="100000"/>
                        </a:lnSpc>
                        <a:spcBef>
                          <a:spcPts val="844"/>
                        </a:spcBef>
                      </a:pPr>
                      <a:r>
                        <a:rPr sz="1100" b="0" i="0" spc="0">
                          <a:latin typeface="Aptos" panose="020B0004020202020204" pitchFamily="34" charset="0"/>
                          <a:cs typeface="Arial"/>
                        </a:rPr>
                        <a:t>0%</a:t>
                      </a:r>
                    </a:p>
                  </a:txBody>
                  <a:tcPr marL="533400" marR="0" marT="0" marB="0" anchor="ctr">
                    <a:lnT w="952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27940" algn="ctr">
                        <a:lnSpc>
                          <a:spcPct val="100000"/>
                        </a:lnSpc>
                        <a:spcBef>
                          <a:spcPts val="844"/>
                        </a:spcBef>
                      </a:pPr>
                      <a:r>
                        <a:rPr sz="1100" b="0" i="0" spc="0">
                          <a:latin typeface="Aptos" panose="020B0004020202020204" pitchFamily="34" charset="0"/>
                          <a:cs typeface="Arial"/>
                        </a:rPr>
                        <a:t>0%</a:t>
                      </a:r>
                    </a:p>
                  </a:txBody>
                  <a:tcPr marL="0" marR="0" marT="0" marB="0" anchor="ctr">
                    <a:lnT w="952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27940" algn="ctr">
                        <a:lnSpc>
                          <a:spcPct val="100000"/>
                        </a:lnSpc>
                        <a:spcBef>
                          <a:spcPts val="844"/>
                        </a:spcBef>
                      </a:pPr>
                      <a:r>
                        <a:rPr sz="1100" b="0" i="0" spc="0">
                          <a:latin typeface="Aptos" panose="020B0004020202020204" pitchFamily="34" charset="0"/>
                          <a:cs typeface="Arial"/>
                        </a:rPr>
                        <a:t>0%</a:t>
                      </a:r>
                    </a:p>
                  </a:txBody>
                  <a:tcPr marL="0" marR="0" marT="0" marB="0" anchor="ctr">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1"/>
                  </a:ext>
                </a:extLst>
              </a:tr>
              <a:tr h="365760">
                <a:tc>
                  <a:txBody>
                    <a:bodyPr/>
                    <a:lstStyle/>
                    <a:p>
                      <a:pPr marL="27305" algn="l">
                        <a:lnSpc>
                          <a:spcPts val="1730"/>
                        </a:lnSpc>
                        <a:spcBef>
                          <a:spcPts val="50"/>
                        </a:spcBef>
                      </a:pPr>
                      <a:r>
                        <a:rPr sz="1100" b="0" i="0">
                          <a:latin typeface="+mn-lt"/>
                          <a:cs typeface="Times New Roman"/>
                        </a:rPr>
                        <a:t>$11</a:t>
                      </a:r>
                      <a:r>
                        <a:rPr lang="en-US" sz="1100" b="0" i="0">
                          <a:latin typeface="+mn-lt"/>
                          <a:cs typeface="Times New Roman"/>
                        </a:rPr>
                        <a:t>,926</a:t>
                      </a:r>
                      <a:r>
                        <a:rPr sz="1100" b="0" i="0" spc="35">
                          <a:latin typeface="+mn-lt"/>
                          <a:cs typeface="Times New Roman"/>
                        </a:rPr>
                        <a:t> </a:t>
                      </a:r>
                      <a:r>
                        <a:rPr sz="1100" b="0" i="0">
                          <a:latin typeface="+mn-lt"/>
                          <a:cs typeface="Times New Roman"/>
                        </a:rPr>
                        <a:t>to </a:t>
                      </a:r>
                      <a:r>
                        <a:rPr sz="1100" b="0" i="0" spc="-10">
                          <a:latin typeface="+mn-lt"/>
                          <a:cs typeface="Times New Roman"/>
                        </a:rPr>
                        <a:t>$</a:t>
                      </a:r>
                      <a:r>
                        <a:rPr lang="en-US" sz="1100" b="0" i="0" spc="-10">
                          <a:latin typeface="+mn-lt"/>
                          <a:cs typeface="Times New Roman"/>
                        </a:rPr>
                        <a:t>48,475</a:t>
                      </a:r>
                      <a:endParaRPr sz="1100" b="0" i="0">
                        <a:latin typeface="+mn-lt"/>
                        <a:cs typeface="Times New Roman"/>
                      </a:endParaRPr>
                    </a:p>
                  </a:txBody>
                  <a:tcPr marL="0" marR="0" marT="0" marB="0" anchor="ctr">
                    <a:lnL w="12700" cap="flat" cmpd="sng" algn="ctr">
                      <a:no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11113" indent="0" algn="l">
                        <a:lnSpc>
                          <a:spcPts val="1730"/>
                        </a:lnSpc>
                        <a:spcBef>
                          <a:spcPts val="50"/>
                        </a:spcBef>
                        <a:tabLst/>
                      </a:pPr>
                      <a:r>
                        <a:rPr sz="1100" b="0" i="0" dirty="0">
                          <a:latin typeface="+mn-lt"/>
                          <a:cs typeface="Times New Roman"/>
                        </a:rPr>
                        <a:t>$2</a:t>
                      </a:r>
                      <a:r>
                        <a:rPr lang="en-US" sz="1100" b="0" i="0" dirty="0">
                          <a:latin typeface="+mn-lt"/>
                          <a:cs typeface="Times New Roman"/>
                        </a:rPr>
                        <a:t>3</a:t>
                      </a:r>
                      <a:r>
                        <a:rPr sz="1100" b="0" i="0" dirty="0">
                          <a:latin typeface="+mn-lt"/>
                          <a:cs typeface="Times New Roman"/>
                        </a:rPr>
                        <a:t>,</a:t>
                      </a:r>
                      <a:r>
                        <a:rPr lang="en-US" sz="1100" b="0" i="0" dirty="0">
                          <a:latin typeface="+mn-lt"/>
                          <a:cs typeface="Times New Roman"/>
                        </a:rPr>
                        <a:t>85</a:t>
                      </a:r>
                      <a:r>
                        <a:rPr sz="1100" b="0" i="0" dirty="0">
                          <a:latin typeface="+mn-lt"/>
                          <a:cs typeface="Times New Roman"/>
                        </a:rPr>
                        <a:t>1</a:t>
                      </a:r>
                      <a:r>
                        <a:rPr sz="1100" b="0" i="0" spc="35" dirty="0">
                          <a:latin typeface="+mn-lt"/>
                          <a:cs typeface="Times New Roman"/>
                        </a:rPr>
                        <a:t> </a:t>
                      </a:r>
                      <a:r>
                        <a:rPr sz="1100" b="0" i="0" dirty="0">
                          <a:latin typeface="+mn-lt"/>
                          <a:cs typeface="Times New Roman"/>
                        </a:rPr>
                        <a:t>to </a:t>
                      </a:r>
                      <a:r>
                        <a:rPr sz="1100" b="0" i="0" spc="-10" dirty="0">
                          <a:latin typeface="+mn-lt"/>
                          <a:cs typeface="Times New Roman"/>
                        </a:rPr>
                        <a:t>$</a:t>
                      </a:r>
                      <a:r>
                        <a:rPr lang="en-US" sz="1100" b="0" i="0" spc="-10" dirty="0">
                          <a:latin typeface="+mn-lt"/>
                          <a:cs typeface="Times New Roman"/>
                        </a:rPr>
                        <a:t>96,950</a:t>
                      </a:r>
                      <a:endParaRPr sz="1100" b="0" i="0" dirty="0">
                        <a:latin typeface="+mn-lt"/>
                        <a:cs typeface="Times New Roman"/>
                      </a:endParaRP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62865" algn="ctr">
                        <a:lnSpc>
                          <a:spcPct val="100000"/>
                        </a:lnSpc>
                        <a:spcBef>
                          <a:spcPts val="844"/>
                        </a:spcBef>
                      </a:pPr>
                      <a:r>
                        <a:rPr sz="1100" b="0" i="0" spc="0">
                          <a:latin typeface="Aptos" panose="020B0004020202020204" pitchFamily="34" charset="0"/>
                          <a:cs typeface="Arial"/>
                        </a:rPr>
                        <a:t>12%</a:t>
                      </a: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112713" marR="662940" indent="0" algn="ctr">
                        <a:lnSpc>
                          <a:spcPct val="100000"/>
                        </a:lnSpc>
                        <a:spcBef>
                          <a:spcPts val="844"/>
                        </a:spcBef>
                      </a:pPr>
                      <a:r>
                        <a:rPr sz="1100" b="0" i="0" spc="0">
                          <a:latin typeface="Aptos" panose="020B0004020202020204" pitchFamily="34" charset="0"/>
                          <a:cs typeface="Arial"/>
                        </a:rPr>
                        <a:t>0%</a:t>
                      </a:r>
                    </a:p>
                  </a:txBody>
                  <a:tcPr marL="53340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27940" algn="ctr">
                        <a:lnSpc>
                          <a:spcPct val="100000"/>
                        </a:lnSpc>
                        <a:spcBef>
                          <a:spcPts val="844"/>
                        </a:spcBef>
                      </a:pPr>
                      <a:r>
                        <a:rPr sz="1100" b="0" i="0" spc="0">
                          <a:latin typeface="Aptos" panose="020B0004020202020204" pitchFamily="34" charset="0"/>
                          <a:cs typeface="Arial"/>
                        </a:rPr>
                        <a:t>0%</a:t>
                      </a: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27940" algn="ctr">
                        <a:lnSpc>
                          <a:spcPct val="100000"/>
                        </a:lnSpc>
                        <a:spcBef>
                          <a:spcPts val="844"/>
                        </a:spcBef>
                      </a:pPr>
                      <a:r>
                        <a:rPr sz="1100" b="0" i="0" spc="0">
                          <a:latin typeface="Aptos" panose="020B0004020202020204" pitchFamily="34" charset="0"/>
                          <a:cs typeface="Arial"/>
                        </a:rPr>
                        <a:t>0%</a:t>
                      </a:r>
                    </a:p>
                  </a:txBody>
                  <a:tcPr marL="0" marR="0" marT="0" marB="0" anchor="ctr">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2"/>
                  </a:ext>
                </a:extLst>
              </a:tr>
              <a:tr h="365760">
                <a:tc>
                  <a:txBody>
                    <a:bodyPr/>
                    <a:lstStyle/>
                    <a:p>
                      <a:pPr marL="27305" algn="l">
                        <a:lnSpc>
                          <a:spcPts val="1730"/>
                        </a:lnSpc>
                        <a:spcBef>
                          <a:spcPts val="50"/>
                        </a:spcBef>
                      </a:pPr>
                      <a:r>
                        <a:rPr sz="1100" b="0" i="0">
                          <a:latin typeface="+mn-lt"/>
                          <a:cs typeface="Times New Roman"/>
                        </a:rPr>
                        <a:t>$4</a:t>
                      </a:r>
                      <a:r>
                        <a:rPr lang="en-US" sz="1100" b="0" i="0">
                          <a:latin typeface="+mn-lt"/>
                          <a:cs typeface="Times New Roman"/>
                        </a:rPr>
                        <a:t>8</a:t>
                      </a:r>
                      <a:r>
                        <a:rPr sz="1100" b="0" i="0">
                          <a:latin typeface="+mn-lt"/>
                          <a:cs typeface="Times New Roman"/>
                        </a:rPr>
                        <a:t>,</a:t>
                      </a:r>
                      <a:r>
                        <a:rPr lang="en-US" sz="1100" b="0" i="0">
                          <a:latin typeface="+mn-lt"/>
                          <a:cs typeface="Times New Roman"/>
                        </a:rPr>
                        <a:t>476 </a:t>
                      </a:r>
                      <a:r>
                        <a:rPr sz="1100" b="0" i="0">
                          <a:latin typeface="+mn-lt"/>
                          <a:cs typeface="Times New Roman"/>
                        </a:rPr>
                        <a:t>to </a:t>
                      </a:r>
                      <a:r>
                        <a:rPr sz="1100" b="0" i="0" spc="-10">
                          <a:latin typeface="+mn-lt"/>
                          <a:cs typeface="Times New Roman"/>
                        </a:rPr>
                        <a:t>$</a:t>
                      </a:r>
                      <a:r>
                        <a:rPr lang="en-US" sz="1100" b="0" i="0" spc="-10">
                          <a:latin typeface="+mn-lt"/>
                          <a:cs typeface="Times New Roman"/>
                        </a:rPr>
                        <a:t>103,350</a:t>
                      </a:r>
                      <a:endParaRPr sz="1100" b="0" i="0">
                        <a:latin typeface="+mn-lt"/>
                        <a:cs typeface="Times New Roman"/>
                      </a:endParaRPr>
                    </a:p>
                  </a:txBody>
                  <a:tcPr marL="0" marR="0" marT="0" marB="0" anchor="ctr">
                    <a:lnL w="12700" cap="flat" cmpd="sng" algn="ctr">
                      <a:no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indent="0" algn="l" defTabSz="685800" rtl="0" eaLnBrk="1" latinLnBrk="0" hangingPunct="1">
                        <a:lnSpc>
                          <a:spcPct val="100000"/>
                        </a:lnSpc>
                        <a:spcBef>
                          <a:spcPts val="844"/>
                        </a:spcBef>
                        <a:tabLst/>
                      </a:pPr>
                      <a:r>
                        <a:rPr lang="en-US" sz="1100" b="0" i="0" kern="1200" spc="0" dirty="0">
                          <a:solidFill>
                            <a:schemeClr val="tx1"/>
                          </a:solidFill>
                          <a:latin typeface="Aptos" panose="020B0004020202020204" pitchFamily="34" charset="0"/>
                          <a:ea typeface="+mn-ea"/>
                          <a:cs typeface="Arial"/>
                        </a:rPr>
                        <a:t>$96,951 </a:t>
                      </a:r>
                      <a:r>
                        <a:rPr sz="1100" b="0" i="0" kern="1200" spc="0" dirty="0">
                          <a:solidFill>
                            <a:schemeClr val="tx1"/>
                          </a:solidFill>
                          <a:latin typeface="Aptos" panose="020B0004020202020204" pitchFamily="34" charset="0"/>
                          <a:ea typeface="+mn-ea"/>
                          <a:cs typeface="Arial"/>
                        </a:rPr>
                        <a:t>to $</a:t>
                      </a:r>
                      <a:r>
                        <a:rPr lang="en-US" sz="1100" b="0" i="0" kern="1200" spc="0" dirty="0">
                          <a:solidFill>
                            <a:schemeClr val="tx1"/>
                          </a:solidFill>
                          <a:latin typeface="Aptos" panose="020B0004020202020204" pitchFamily="34" charset="0"/>
                          <a:ea typeface="+mn-ea"/>
                          <a:cs typeface="Arial"/>
                        </a:rPr>
                        <a:t>206,700</a:t>
                      </a:r>
                      <a:endParaRPr sz="1100" b="0" i="0" kern="1200" spc="0" dirty="0">
                        <a:solidFill>
                          <a:schemeClr val="tx1"/>
                        </a:solidFill>
                        <a:latin typeface="Aptos" panose="020B0004020202020204" pitchFamily="34" charset="0"/>
                        <a:ea typeface="+mn-ea"/>
                        <a:cs typeface="Arial"/>
                      </a:endParaRP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62865" algn="ctr">
                        <a:lnSpc>
                          <a:spcPct val="100000"/>
                        </a:lnSpc>
                        <a:spcBef>
                          <a:spcPts val="844"/>
                        </a:spcBef>
                      </a:pPr>
                      <a:r>
                        <a:rPr sz="1100" b="0" i="0" spc="0" dirty="0">
                          <a:latin typeface="Aptos" panose="020B0004020202020204" pitchFamily="34" charset="0"/>
                          <a:cs typeface="Arial"/>
                        </a:rPr>
                        <a:t>22%</a:t>
                      </a: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112713" marR="640080" indent="0" algn="ctr">
                        <a:lnSpc>
                          <a:spcPct val="100000"/>
                        </a:lnSpc>
                        <a:spcBef>
                          <a:spcPts val="844"/>
                        </a:spcBef>
                        <a:tabLst/>
                      </a:pPr>
                      <a:r>
                        <a:rPr sz="1100" b="0" i="0" spc="0">
                          <a:latin typeface="Aptos" panose="020B0004020202020204" pitchFamily="34" charset="0"/>
                          <a:cs typeface="Arial"/>
                        </a:rPr>
                        <a:t>15%</a:t>
                      </a:r>
                    </a:p>
                  </a:txBody>
                  <a:tcPr marL="53340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27940" algn="ctr">
                        <a:lnSpc>
                          <a:spcPct val="100000"/>
                        </a:lnSpc>
                        <a:spcBef>
                          <a:spcPts val="844"/>
                        </a:spcBef>
                      </a:pPr>
                      <a:r>
                        <a:rPr sz="1100" b="0" i="0" spc="0">
                          <a:latin typeface="Aptos" panose="020B0004020202020204" pitchFamily="34" charset="0"/>
                          <a:cs typeface="Arial"/>
                        </a:rPr>
                        <a:t>0%</a:t>
                      </a: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27940" algn="ctr">
                        <a:lnSpc>
                          <a:spcPct val="100000"/>
                        </a:lnSpc>
                        <a:spcBef>
                          <a:spcPts val="844"/>
                        </a:spcBef>
                      </a:pPr>
                      <a:r>
                        <a:rPr sz="1100" b="0" i="0" spc="0">
                          <a:latin typeface="Aptos" panose="020B0004020202020204" pitchFamily="34" charset="0"/>
                          <a:cs typeface="Arial"/>
                        </a:rPr>
                        <a:t>0%</a:t>
                      </a:r>
                    </a:p>
                  </a:txBody>
                  <a:tcPr marL="0" marR="0" marT="0" marB="0" anchor="ctr">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3"/>
                  </a:ext>
                </a:extLst>
              </a:tr>
              <a:tr h="365760">
                <a:tc>
                  <a:txBody>
                    <a:bodyPr/>
                    <a:lstStyle/>
                    <a:p>
                      <a:pPr marL="27305" algn="l">
                        <a:lnSpc>
                          <a:spcPts val="1730"/>
                        </a:lnSpc>
                        <a:spcBef>
                          <a:spcPts val="50"/>
                        </a:spcBef>
                      </a:pPr>
                      <a:r>
                        <a:rPr sz="1100" b="0" i="0">
                          <a:latin typeface="+mn-lt"/>
                          <a:cs typeface="Times New Roman"/>
                        </a:rPr>
                        <a:t>$</a:t>
                      </a:r>
                      <a:r>
                        <a:rPr lang="en-US" sz="1100" b="0" i="0">
                          <a:latin typeface="+mn-lt"/>
                          <a:cs typeface="Times New Roman"/>
                        </a:rPr>
                        <a:t>103</a:t>
                      </a:r>
                      <a:r>
                        <a:rPr sz="1100" b="0" i="0">
                          <a:latin typeface="+mn-lt"/>
                          <a:cs typeface="Times New Roman"/>
                        </a:rPr>
                        <a:t>,</a:t>
                      </a:r>
                      <a:r>
                        <a:rPr lang="en-US" sz="1100" b="0" i="0">
                          <a:latin typeface="+mn-lt"/>
                          <a:cs typeface="Times New Roman"/>
                        </a:rPr>
                        <a:t>351</a:t>
                      </a:r>
                      <a:r>
                        <a:rPr sz="1100" b="0" i="0" spc="35">
                          <a:latin typeface="+mn-lt"/>
                          <a:cs typeface="Times New Roman"/>
                        </a:rPr>
                        <a:t> </a:t>
                      </a:r>
                      <a:r>
                        <a:rPr sz="1100" b="0" i="0">
                          <a:latin typeface="+mn-lt"/>
                          <a:cs typeface="Times New Roman"/>
                        </a:rPr>
                        <a:t>to </a:t>
                      </a:r>
                      <a:r>
                        <a:rPr lang="en-US" sz="1100" b="0" i="0" spc="-10">
                          <a:latin typeface="+mn-lt"/>
                          <a:cs typeface="Times New Roman"/>
                        </a:rPr>
                        <a:t>$197,300</a:t>
                      </a:r>
                      <a:endParaRPr sz="1100" b="0" i="0">
                        <a:latin typeface="+mn-lt"/>
                        <a:cs typeface="Times New Roman"/>
                      </a:endParaRPr>
                    </a:p>
                  </a:txBody>
                  <a:tcPr marL="0" marR="0" marT="0" marB="0" anchor="ctr">
                    <a:lnL w="12700" cap="flat" cmpd="sng" algn="ctr">
                      <a:no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indent="0" algn="l" defTabSz="685800" rtl="0" eaLnBrk="1" latinLnBrk="0" hangingPunct="1">
                        <a:lnSpc>
                          <a:spcPct val="100000"/>
                        </a:lnSpc>
                        <a:spcBef>
                          <a:spcPts val="844"/>
                        </a:spcBef>
                        <a:tabLst/>
                      </a:pPr>
                      <a:r>
                        <a:rPr lang="en-US" sz="1100" b="1" i="0" kern="1200" spc="0" dirty="0">
                          <a:solidFill>
                            <a:schemeClr val="tx1"/>
                          </a:solidFill>
                          <a:latin typeface="Aptos" panose="020B0004020202020204" pitchFamily="34" charset="0"/>
                          <a:ea typeface="+mn-ea"/>
                          <a:cs typeface="Arial"/>
                        </a:rPr>
                        <a:t>$206,701 </a:t>
                      </a:r>
                      <a:r>
                        <a:rPr sz="1100" b="1" i="0" kern="1200" spc="0" dirty="0">
                          <a:solidFill>
                            <a:schemeClr val="tx1"/>
                          </a:solidFill>
                          <a:latin typeface="Aptos" panose="020B0004020202020204" pitchFamily="34" charset="0"/>
                          <a:ea typeface="+mn-ea"/>
                          <a:cs typeface="Arial"/>
                        </a:rPr>
                        <a:t>to </a:t>
                      </a:r>
                      <a:r>
                        <a:rPr lang="en-US" sz="1100" b="1" i="0" kern="1200" spc="0" dirty="0">
                          <a:solidFill>
                            <a:schemeClr val="tx1"/>
                          </a:solidFill>
                          <a:latin typeface="Aptos" panose="020B0004020202020204" pitchFamily="34" charset="0"/>
                          <a:ea typeface="+mn-ea"/>
                          <a:cs typeface="Arial"/>
                        </a:rPr>
                        <a:t>$394,600</a:t>
                      </a:r>
                      <a:endParaRPr sz="1100" b="1" i="0" kern="1200" spc="0" dirty="0">
                        <a:solidFill>
                          <a:schemeClr val="tx1"/>
                        </a:solidFill>
                        <a:latin typeface="Aptos" panose="020B0004020202020204" pitchFamily="34" charset="0"/>
                        <a:ea typeface="+mn-ea"/>
                        <a:cs typeface="Arial"/>
                      </a:endParaRP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62865" algn="ctr">
                        <a:lnSpc>
                          <a:spcPct val="100000"/>
                        </a:lnSpc>
                        <a:spcBef>
                          <a:spcPts val="844"/>
                        </a:spcBef>
                      </a:pPr>
                      <a:r>
                        <a:rPr sz="1100" b="1" i="0" spc="0" dirty="0">
                          <a:latin typeface="Aptos" panose="020B0004020202020204" pitchFamily="34" charset="0"/>
                          <a:cs typeface="Arial"/>
                        </a:rPr>
                        <a:t>24%</a:t>
                      </a: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112713" marR="640080" indent="0" algn="ctr">
                        <a:lnSpc>
                          <a:spcPct val="100000"/>
                        </a:lnSpc>
                        <a:spcBef>
                          <a:spcPts val="844"/>
                        </a:spcBef>
                      </a:pPr>
                      <a:r>
                        <a:rPr sz="1100" b="0" i="0" spc="0">
                          <a:latin typeface="Aptos" panose="020B0004020202020204" pitchFamily="34" charset="0"/>
                          <a:cs typeface="Arial"/>
                        </a:rPr>
                        <a:t>15%</a:t>
                      </a:r>
                    </a:p>
                  </a:txBody>
                  <a:tcPr marL="53340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27940" algn="ctr">
                        <a:lnSpc>
                          <a:spcPct val="100000"/>
                        </a:lnSpc>
                        <a:spcBef>
                          <a:spcPts val="844"/>
                        </a:spcBef>
                      </a:pPr>
                      <a:r>
                        <a:rPr sz="1100" b="0" i="0" spc="0">
                          <a:latin typeface="Aptos" panose="020B0004020202020204" pitchFamily="34" charset="0"/>
                          <a:cs typeface="Arial"/>
                        </a:rPr>
                        <a:t>0%</a:t>
                      </a: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27940" algn="ctr">
                        <a:lnSpc>
                          <a:spcPct val="100000"/>
                        </a:lnSpc>
                        <a:spcBef>
                          <a:spcPts val="844"/>
                        </a:spcBef>
                      </a:pPr>
                      <a:r>
                        <a:rPr sz="1100" b="0" i="0" spc="0">
                          <a:latin typeface="Aptos" panose="020B0004020202020204" pitchFamily="34" charset="0"/>
                          <a:cs typeface="Arial"/>
                        </a:rPr>
                        <a:t>0%</a:t>
                      </a:r>
                    </a:p>
                  </a:txBody>
                  <a:tcPr marL="0" marR="0" marT="0" marB="0" anchor="ctr">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4"/>
                  </a:ext>
                </a:extLst>
              </a:tr>
              <a:tr h="365760">
                <a:tc>
                  <a:txBody>
                    <a:bodyPr/>
                    <a:lstStyle/>
                    <a:p>
                      <a:pPr marL="27305" algn="l">
                        <a:lnSpc>
                          <a:spcPts val="1730"/>
                        </a:lnSpc>
                        <a:spcBef>
                          <a:spcPts val="50"/>
                        </a:spcBef>
                      </a:pPr>
                      <a:r>
                        <a:rPr sz="1100" b="0" i="0">
                          <a:latin typeface="+mn-lt"/>
                          <a:cs typeface="Times New Roman"/>
                        </a:rPr>
                        <a:t>$</a:t>
                      </a:r>
                      <a:r>
                        <a:rPr lang="en-US" sz="1100" b="0" i="0" spc="-10">
                          <a:latin typeface="+mn-lt"/>
                          <a:cs typeface="Times New Roman"/>
                        </a:rPr>
                        <a:t>197,301</a:t>
                      </a:r>
                      <a:r>
                        <a:rPr sz="1100" b="0" i="0" spc="40">
                          <a:latin typeface="+mn-lt"/>
                          <a:cs typeface="Times New Roman"/>
                        </a:rPr>
                        <a:t> </a:t>
                      </a:r>
                      <a:r>
                        <a:rPr sz="1100" b="0" i="0">
                          <a:latin typeface="+mn-lt"/>
                          <a:cs typeface="Times New Roman"/>
                        </a:rPr>
                        <a:t>to</a:t>
                      </a:r>
                      <a:r>
                        <a:rPr sz="1100" b="0" i="0" spc="5">
                          <a:latin typeface="+mn-lt"/>
                          <a:cs typeface="Times New Roman"/>
                        </a:rPr>
                        <a:t> </a:t>
                      </a:r>
                      <a:r>
                        <a:rPr sz="1100" b="0" i="0" spc="-10">
                          <a:latin typeface="+mn-lt"/>
                          <a:cs typeface="Times New Roman"/>
                        </a:rPr>
                        <a:t>$</a:t>
                      </a:r>
                      <a:r>
                        <a:rPr lang="en-US" sz="1100" b="0" i="0" spc="-10">
                          <a:latin typeface="+mn-lt"/>
                          <a:cs typeface="Times New Roman"/>
                        </a:rPr>
                        <a:t>250,525</a:t>
                      </a:r>
                      <a:endParaRPr sz="1100" b="0" i="0">
                        <a:latin typeface="+mn-lt"/>
                        <a:cs typeface="Times New Roman"/>
                      </a:endParaRPr>
                    </a:p>
                  </a:txBody>
                  <a:tcPr marL="0" marR="0" marT="0" marB="0" anchor="ctr">
                    <a:lnL w="12700" cap="flat" cmpd="sng" algn="ctr">
                      <a:no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indent="0" algn="l" defTabSz="685800" rtl="0" eaLnBrk="1" latinLnBrk="0" hangingPunct="1">
                        <a:lnSpc>
                          <a:spcPct val="100000"/>
                        </a:lnSpc>
                        <a:spcBef>
                          <a:spcPts val="844"/>
                        </a:spcBef>
                        <a:tabLst/>
                      </a:pPr>
                      <a:r>
                        <a:rPr lang="en-US" sz="1100" b="0" i="0" kern="1200" spc="0" dirty="0">
                          <a:solidFill>
                            <a:schemeClr val="tx1"/>
                          </a:solidFill>
                          <a:latin typeface="Aptos" panose="020B0004020202020204" pitchFamily="34" charset="0"/>
                          <a:ea typeface="+mn-ea"/>
                          <a:cs typeface="Arial"/>
                        </a:rPr>
                        <a:t>$394,601 </a:t>
                      </a:r>
                      <a:r>
                        <a:rPr sz="1100" b="0" i="0" kern="1200" spc="0" dirty="0">
                          <a:solidFill>
                            <a:schemeClr val="tx1"/>
                          </a:solidFill>
                          <a:latin typeface="Aptos" panose="020B0004020202020204" pitchFamily="34" charset="0"/>
                          <a:ea typeface="+mn-ea"/>
                          <a:cs typeface="Arial"/>
                        </a:rPr>
                        <a:t>to $</a:t>
                      </a:r>
                      <a:r>
                        <a:rPr lang="en-US" sz="1100" b="0" i="0" kern="1200" spc="0" dirty="0">
                          <a:solidFill>
                            <a:schemeClr val="tx1"/>
                          </a:solidFill>
                          <a:latin typeface="Aptos" panose="020B0004020202020204" pitchFamily="34" charset="0"/>
                          <a:ea typeface="+mn-ea"/>
                          <a:cs typeface="Arial"/>
                        </a:rPr>
                        <a:t>501,050</a:t>
                      </a:r>
                      <a:endParaRPr sz="1100" b="0" i="0" kern="1200" spc="0" dirty="0">
                        <a:solidFill>
                          <a:schemeClr val="tx1"/>
                        </a:solidFill>
                        <a:latin typeface="Aptos" panose="020B0004020202020204" pitchFamily="34" charset="0"/>
                        <a:ea typeface="+mn-ea"/>
                        <a:cs typeface="Arial"/>
                      </a:endParaRP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62865" algn="ctr">
                        <a:lnSpc>
                          <a:spcPct val="100000"/>
                        </a:lnSpc>
                        <a:spcBef>
                          <a:spcPts val="844"/>
                        </a:spcBef>
                      </a:pPr>
                      <a:r>
                        <a:rPr sz="1100" b="0" i="0" spc="0" dirty="0">
                          <a:latin typeface="Aptos" panose="020B0004020202020204" pitchFamily="34" charset="0"/>
                          <a:cs typeface="Arial"/>
                        </a:rPr>
                        <a:t>32%</a:t>
                      </a: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rowSpan="2">
                  <a:txBody>
                    <a:bodyPr/>
                    <a:lstStyle/>
                    <a:p>
                      <a:pPr marL="0" indent="0" algn="ctr" defTabSz="338138">
                        <a:lnSpc>
                          <a:spcPct val="100000"/>
                        </a:lnSpc>
                        <a:spcBef>
                          <a:spcPts val="1745"/>
                        </a:spcBef>
                      </a:pPr>
                      <a:r>
                        <a:rPr sz="1100" b="0" i="0" spc="0">
                          <a:latin typeface="Aptos" panose="020B0004020202020204" pitchFamily="34" charset="0"/>
                          <a:cs typeface="Arial"/>
                        </a:rPr>
                        <a:t>15%</a:t>
                      </a: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27940" algn="ctr">
                        <a:lnSpc>
                          <a:spcPct val="100000"/>
                        </a:lnSpc>
                        <a:spcBef>
                          <a:spcPts val="844"/>
                        </a:spcBef>
                      </a:pPr>
                      <a:r>
                        <a:rPr sz="1100" b="0" i="0" spc="0">
                          <a:latin typeface="Aptos" panose="020B0004020202020204" pitchFamily="34" charset="0"/>
                          <a:cs typeface="Arial"/>
                        </a:rPr>
                        <a:t>0%</a:t>
                      </a: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27940" algn="ctr">
                        <a:lnSpc>
                          <a:spcPct val="100000"/>
                        </a:lnSpc>
                        <a:spcBef>
                          <a:spcPts val="844"/>
                        </a:spcBef>
                      </a:pPr>
                      <a:r>
                        <a:rPr sz="1100" b="0" i="0" spc="0">
                          <a:latin typeface="Aptos" panose="020B0004020202020204" pitchFamily="34" charset="0"/>
                          <a:cs typeface="Arial"/>
                        </a:rPr>
                        <a:t>0%</a:t>
                      </a:r>
                    </a:p>
                  </a:txBody>
                  <a:tcPr marL="0" marR="0" marT="0" marB="0" anchor="ctr">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5"/>
                  </a:ext>
                </a:extLst>
              </a:tr>
              <a:tr h="365760">
                <a:tc>
                  <a:txBody>
                    <a:bodyPr/>
                    <a:lstStyle/>
                    <a:p>
                      <a:pPr marL="27305" algn="l">
                        <a:lnSpc>
                          <a:spcPts val="1730"/>
                        </a:lnSpc>
                        <a:spcBef>
                          <a:spcPts val="50"/>
                        </a:spcBef>
                      </a:pPr>
                      <a:r>
                        <a:rPr sz="1100" b="0" i="0">
                          <a:latin typeface="+mn-lt"/>
                          <a:cs typeface="Times New Roman"/>
                        </a:rPr>
                        <a:t>$200,000</a:t>
                      </a:r>
                      <a:r>
                        <a:rPr sz="1100" b="0" i="0" spc="50">
                          <a:latin typeface="+mn-lt"/>
                          <a:cs typeface="Times New Roman"/>
                        </a:rPr>
                        <a:t> </a:t>
                      </a:r>
                      <a:r>
                        <a:rPr sz="1100" b="0" i="0">
                          <a:latin typeface="+mn-lt"/>
                          <a:cs typeface="Times New Roman"/>
                        </a:rPr>
                        <a:t>+</a:t>
                      </a:r>
                      <a:r>
                        <a:rPr sz="1100" b="0" i="0" spc="35">
                          <a:latin typeface="+mn-lt"/>
                          <a:cs typeface="Times New Roman"/>
                        </a:rPr>
                        <a:t> </a:t>
                      </a:r>
                      <a:r>
                        <a:rPr sz="1100" b="0" i="0" spc="-20">
                          <a:latin typeface="+mn-lt"/>
                          <a:cs typeface="Times New Roman"/>
                        </a:rPr>
                        <a:t>(AGI)</a:t>
                      </a:r>
                      <a:endParaRPr sz="1100" b="0" i="0">
                        <a:latin typeface="+mn-lt"/>
                        <a:cs typeface="Times New Roman"/>
                      </a:endParaRPr>
                    </a:p>
                  </a:txBody>
                  <a:tcPr marL="0" marR="0" marT="0" marB="0" anchor="ctr">
                    <a:lnL w="12700" cap="flat" cmpd="sng" algn="ctr">
                      <a:no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indent="0" algn="l" defTabSz="685800" rtl="0" eaLnBrk="1" latinLnBrk="0" hangingPunct="1">
                        <a:lnSpc>
                          <a:spcPct val="100000"/>
                        </a:lnSpc>
                        <a:spcBef>
                          <a:spcPts val="844"/>
                        </a:spcBef>
                        <a:tabLst/>
                      </a:pPr>
                      <a:r>
                        <a:rPr sz="1100" b="0" i="0" kern="1200" spc="0">
                          <a:solidFill>
                            <a:schemeClr val="tx1"/>
                          </a:solidFill>
                          <a:latin typeface="Aptos" panose="020B0004020202020204" pitchFamily="34" charset="0"/>
                          <a:ea typeface="+mn-ea"/>
                          <a:cs typeface="Arial"/>
                        </a:rPr>
                        <a:t>$250,000 + (AGI)</a:t>
                      </a: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rowSpan="2">
                  <a:txBody>
                    <a:bodyPr/>
                    <a:lstStyle/>
                    <a:p>
                      <a:pPr marL="62865" algn="ctr">
                        <a:lnSpc>
                          <a:spcPct val="100000"/>
                        </a:lnSpc>
                        <a:spcBef>
                          <a:spcPts val="844"/>
                        </a:spcBef>
                      </a:pPr>
                      <a:r>
                        <a:rPr sz="1100" b="1" i="0" spc="0" dirty="0">
                          <a:latin typeface="Aptos" panose="020B0004020202020204" pitchFamily="34" charset="0"/>
                          <a:cs typeface="Arial"/>
                        </a:rPr>
                        <a:t>35%</a:t>
                      </a: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vMerge="1">
                  <a:txBody>
                    <a:bodyPr/>
                    <a:lstStyle/>
                    <a:p>
                      <a:endParaRPr/>
                    </a:p>
                  </a:txBody>
                  <a:tcPr marL="0" marR="0" marT="221615" marB="0">
                    <a:lnT w="3175">
                      <a:solidFill>
                        <a:srgbClr val="A1ABB2"/>
                      </a:solidFill>
                      <a:prstDash val="solid"/>
                    </a:lnT>
                    <a:lnB w="3175">
                      <a:solidFill>
                        <a:srgbClr val="A1ABB2"/>
                      </a:solidFill>
                      <a:prstDash val="solid"/>
                    </a:lnB>
                  </a:tcPr>
                </a:tc>
                <a:tc rowSpan="2">
                  <a:txBody>
                    <a:bodyPr/>
                    <a:lstStyle/>
                    <a:p>
                      <a:pPr marL="27940" algn="ctr">
                        <a:lnSpc>
                          <a:spcPct val="100000"/>
                        </a:lnSpc>
                        <a:spcBef>
                          <a:spcPts val="844"/>
                        </a:spcBef>
                      </a:pPr>
                      <a:r>
                        <a:rPr sz="1100" b="0" i="0" spc="0">
                          <a:latin typeface="Aptos" panose="020B0004020202020204" pitchFamily="34" charset="0"/>
                          <a:cs typeface="Arial"/>
                        </a:rPr>
                        <a:t>0.9%</a:t>
                      </a: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rowSpan="2">
                  <a:txBody>
                    <a:bodyPr/>
                    <a:lstStyle/>
                    <a:p>
                      <a:pPr marL="27940" algn="ctr">
                        <a:lnSpc>
                          <a:spcPct val="100000"/>
                        </a:lnSpc>
                        <a:spcBef>
                          <a:spcPts val="844"/>
                        </a:spcBef>
                      </a:pPr>
                      <a:r>
                        <a:rPr sz="1100" b="0" i="0" spc="0">
                          <a:latin typeface="Aptos" panose="020B0004020202020204" pitchFamily="34" charset="0"/>
                          <a:cs typeface="Arial"/>
                        </a:rPr>
                        <a:t>3.8%</a:t>
                      </a:r>
                    </a:p>
                  </a:txBody>
                  <a:tcPr marL="0" marR="0" marT="0" marB="0" anchor="ctr">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6"/>
                  </a:ext>
                </a:extLst>
              </a:tr>
              <a:tr h="365760">
                <a:tc>
                  <a:txBody>
                    <a:bodyPr/>
                    <a:lstStyle/>
                    <a:p>
                      <a:pPr marL="27305" marR="0" lvl="0" indent="0" algn="l" defTabSz="1463004" rtl="0" eaLnBrk="1" fontAlgn="auto" latinLnBrk="0" hangingPunct="1">
                        <a:lnSpc>
                          <a:spcPct val="100000"/>
                        </a:lnSpc>
                        <a:spcBef>
                          <a:spcPts val="90"/>
                        </a:spcBef>
                        <a:spcAft>
                          <a:spcPts val="0"/>
                        </a:spcAft>
                        <a:buClrTx/>
                        <a:buSzTx/>
                        <a:buFontTx/>
                        <a:buNone/>
                        <a:tabLst/>
                        <a:defRPr/>
                      </a:pPr>
                      <a:r>
                        <a:rPr lang="en-US" sz="1100" b="1" i="0" spc="-10" dirty="0">
                          <a:latin typeface="+mn-lt"/>
                          <a:cs typeface="Times New Roman"/>
                        </a:rPr>
                        <a:t>$250,526 </a:t>
                      </a:r>
                      <a:r>
                        <a:rPr lang="en-US" sz="1100" b="1" i="0" kern="1200" dirty="0">
                          <a:solidFill>
                            <a:schemeClr val="tx1"/>
                          </a:solidFill>
                          <a:latin typeface="+mn-lt"/>
                          <a:ea typeface="+mn-ea"/>
                          <a:cs typeface="Times New Roman"/>
                        </a:rPr>
                        <a:t>to $626,350</a:t>
                      </a:r>
                    </a:p>
                  </a:txBody>
                  <a:tcPr marL="0" marR="0" marT="0" marB="0" anchor="ctr">
                    <a:lnL w="12700" cap="flat" cmpd="sng" algn="ctr">
                      <a:no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marL="0" indent="0" algn="l" defTabSz="685800" rtl="0" eaLnBrk="1" latinLnBrk="0" hangingPunct="1">
                        <a:lnSpc>
                          <a:spcPct val="100000"/>
                        </a:lnSpc>
                        <a:spcBef>
                          <a:spcPts val="844"/>
                        </a:spcBef>
                        <a:tabLst/>
                      </a:pPr>
                      <a:r>
                        <a:rPr lang="en-US" sz="1100" b="0" i="0" kern="1200" spc="0">
                          <a:solidFill>
                            <a:schemeClr val="tx1"/>
                          </a:solidFill>
                          <a:latin typeface="Aptos" panose="020B0004020202020204" pitchFamily="34" charset="0"/>
                          <a:ea typeface="+mn-ea"/>
                          <a:cs typeface="Arial"/>
                        </a:rPr>
                        <a:t>$501,051 </a:t>
                      </a:r>
                      <a:r>
                        <a:rPr sz="1100" b="0" i="0" kern="1200" spc="0">
                          <a:solidFill>
                            <a:schemeClr val="tx1"/>
                          </a:solidFill>
                          <a:latin typeface="Aptos" panose="020B0004020202020204" pitchFamily="34" charset="0"/>
                          <a:ea typeface="+mn-ea"/>
                          <a:cs typeface="Arial"/>
                        </a:rPr>
                        <a:t>to $</a:t>
                      </a:r>
                      <a:r>
                        <a:rPr lang="en-US" sz="1100" b="0" i="0" kern="1200" spc="0">
                          <a:solidFill>
                            <a:schemeClr val="tx1"/>
                          </a:solidFill>
                          <a:latin typeface="Aptos" panose="020B0004020202020204" pitchFamily="34" charset="0"/>
                          <a:ea typeface="+mn-ea"/>
                          <a:cs typeface="Arial"/>
                        </a:rPr>
                        <a:t>751,600</a:t>
                      </a:r>
                      <a:endParaRPr sz="1100" b="0" i="0" kern="1200" spc="0">
                        <a:solidFill>
                          <a:schemeClr val="tx1"/>
                        </a:solidFill>
                        <a:latin typeface="Aptos" panose="020B0004020202020204" pitchFamily="34" charset="0"/>
                        <a:ea typeface="+mn-ea"/>
                        <a:cs typeface="Arial"/>
                      </a:endParaRPr>
                    </a:p>
                  </a:txBody>
                  <a:tcPr marL="0" marR="0" marT="0" marB="0" anchor="ct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vMerge="1">
                  <a:txBody>
                    <a:bodyPr/>
                    <a:lstStyle/>
                    <a:p>
                      <a:endParaRPr/>
                    </a:p>
                  </a:txBody>
                  <a:tcPr marL="0" marR="0" marT="107314" marB="0">
                    <a:lnT w="3175">
                      <a:solidFill>
                        <a:srgbClr val="A1ABB2"/>
                      </a:solidFill>
                      <a:prstDash val="solid"/>
                    </a:lnT>
                    <a:lnB w="3175">
                      <a:solidFill>
                        <a:srgbClr val="A1ABB2"/>
                      </a:solidFill>
                      <a:prstDash val="solid"/>
                    </a:lnB>
                  </a:tcPr>
                </a:tc>
                <a:tc rowSpan="2">
                  <a:txBody>
                    <a:bodyPr/>
                    <a:lstStyle/>
                    <a:p>
                      <a:pPr marL="13970" algn="ctr">
                        <a:lnSpc>
                          <a:spcPct val="100000"/>
                        </a:lnSpc>
                        <a:spcBef>
                          <a:spcPts val="1745"/>
                        </a:spcBef>
                      </a:pPr>
                      <a:r>
                        <a:rPr sz="1100" b="0" i="0" spc="0" dirty="0">
                          <a:latin typeface="Aptos" panose="020B0004020202020204" pitchFamily="34" charset="0"/>
                          <a:cs typeface="Arial"/>
                        </a:rPr>
                        <a:t>20%</a:t>
                      </a:r>
                    </a:p>
                  </a:txBody>
                  <a:tcPr marL="0" marR="0" marT="0" marB="0" anchor="ctr">
                    <a:lnT w="1270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vMerge="1">
                  <a:txBody>
                    <a:bodyPr/>
                    <a:lstStyle/>
                    <a:p>
                      <a:endParaRPr lang="en-US"/>
                    </a:p>
                  </a:txBody>
                  <a:tcPr marL="0" marR="0" marT="107314" marB="0">
                    <a:lnT w="3175">
                      <a:solidFill>
                        <a:srgbClr val="A1ABB2"/>
                      </a:solidFill>
                      <a:prstDash val="solid"/>
                    </a:lnT>
                    <a:lnB w="3175">
                      <a:solidFill>
                        <a:srgbClr val="A1ABB2"/>
                      </a:solidFill>
                      <a:prstDash val="solid"/>
                    </a:lnB>
                  </a:tcPr>
                </a:tc>
                <a:tc vMerge="1">
                  <a:txBody>
                    <a:bodyPr/>
                    <a:lstStyle/>
                    <a:p>
                      <a:endParaRPr lang="en-US"/>
                    </a:p>
                  </a:txBody>
                  <a:tcPr marL="0" marR="0" marT="107314" marB="0">
                    <a:lnR w="3175">
                      <a:solidFill>
                        <a:srgbClr val="A1ABB2"/>
                      </a:solidFill>
                      <a:prstDash val="solid"/>
                    </a:lnR>
                    <a:lnT w="3175">
                      <a:solidFill>
                        <a:srgbClr val="A1ABB2"/>
                      </a:solidFill>
                      <a:prstDash val="solid"/>
                    </a:lnT>
                    <a:lnB w="3175">
                      <a:solidFill>
                        <a:srgbClr val="A1ABB2"/>
                      </a:solidFill>
                      <a:prstDash val="solid"/>
                    </a:lnB>
                  </a:tcPr>
                </a:tc>
                <a:extLst>
                  <a:ext uri="{0D108BD9-81ED-4DB2-BD59-A6C34878D82A}">
                    <a16:rowId xmlns:a16="http://schemas.microsoft.com/office/drawing/2014/main" val="10007"/>
                  </a:ext>
                </a:extLst>
              </a:tr>
              <a:tr h="365760">
                <a:tc>
                  <a:txBody>
                    <a:bodyPr/>
                    <a:lstStyle/>
                    <a:p>
                      <a:pPr marL="27305" marR="0" lvl="0" indent="0" algn="l" defTabSz="1463004" rtl="0" eaLnBrk="1" fontAlgn="auto" latinLnBrk="0" hangingPunct="1">
                        <a:lnSpc>
                          <a:spcPts val="1730"/>
                        </a:lnSpc>
                        <a:spcBef>
                          <a:spcPts val="50"/>
                        </a:spcBef>
                        <a:spcAft>
                          <a:spcPts val="0"/>
                        </a:spcAft>
                        <a:buClrTx/>
                        <a:buSzTx/>
                        <a:buFontTx/>
                        <a:buNone/>
                        <a:tabLst/>
                        <a:defRPr/>
                      </a:pPr>
                      <a:r>
                        <a:rPr lang="en-US" sz="1100" b="0" i="0" kern="1200" dirty="0">
                          <a:solidFill>
                            <a:schemeClr val="tx1"/>
                          </a:solidFill>
                          <a:latin typeface="+mn-lt"/>
                          <a:ea typeface="+mn-ea"/>
                          <a:cs typeface="Times New Roman"/>
                        </a:rPr>
                        <a:t>$626,351 +</a:t>
                      </a:r>
                      <a:endParaRPr lang="en-US" sz="1100" b="0" i="0" dirty="0">
                        <a:latin typeface="+mn-lt"/>
                        <a:cs typeface="Times New Roman"/>
                      </a:endParaRPr>
                    </a:p>
                  </a:txBody>
                  <a:tcPr marL="0" marR="0" marT="0" marB="0" anchor="ctr">
                    <a:lnL w="12700" cap="flat" cmpd="sng" algn="ctr">
                      <a:noFill/>
                      <a:prstDash val="solid"/>
                      <a:round/>
                      <a:headEnd type="none" w="med" len="med"/>
                      <a:tailEnd type="none" w="med" len="med"/>
                    </a:lnL>
                    <a:lnT w="1270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844"/>
                        </a:spcBef>
                        <a:spcAft>
                          <a:spcPts val="0"/>
                        </a:spcAft>
                        <a:buClrTx/>
                        <a:buSzTx/>
                        <a:buFontTx/>
                        <a:buNone/>
                        <a:tabLst/>
                        <a:defRPr/>
                      </a:pPr>
                      <a:r>
                        <a:rPr lang="en-US" sz="1100" b="0" i="0" kern="1200" spc="0">
                          <a:solidFill>
                            <a:schemeClr val="tx1"/>
                          </a:solidFill>
                          <a:latin typeface="Aptos" panose="020B0004020202020204" pitchFamily="34" charset="0"/>
                          <a:ea typeface="+mn-ea"/>
                          <a:cs typeface="Arial"/>
                        </a:rPr>
                        <a:t>$751,601 +</a:t>
                      </a:r>
                    </a:p>
                  </a:txBody>
                  <a:tcPr marL="0" marR="0" marT="0" marB="0" anchor="ctr">
                    <a:lnT w="1270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62865" algn="ctr">
                        <a:lnSpc>
                          <a:spcPct val="100000"/>
                        </a:lnSpc>
                        <a:spcBef>
                          <a:spcPts val="844"/>
                        </a:spcBef>
                      </a:pPr>
                      <a:r>
                        <a:rPr sz="1100" b="0" i="0" spc="0">
                          <a:latin typeface="Aptos" panose="020B0004020202020204" pitchFamily="34" charset="0"/>
                          <a:cs typeface="Arial"/>
                        </a:rPr>
                        <a:t>37%</a:t>
                      </a:r>
                    </a:p>
                  </a:txBody>
                  <a:tcPr marL="0" marR="0" marT="0" marB="0" anchor="ctr">
                    <a:lnT w="1270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vMerge="1">
                  <a:txBody>
                    <a:bodyPr/>
                    <a:lstStyle/>
                    <a:p>
                      <a:endParaRPr/>
                    </a:p>
                  </a:txBody>
                  <a:tcPr marL="0" marR="0" marT="221615" marB="0">
                    <a:lnT w="3175">
                      <a:solidFill>
                        <a:srgbClr val="A1ABB2"/>
                      </a:solidFill>
                      <a:prstDash val="solid"/>
                    </a:lnT>
                    <a:lnB w="3175">
                      <a:solidFill>
                        <a:srgbClr val="A1ABB2"/>
                      </a:solidFill>
                      <a:prstDash val="solid"/>
                    </a:lnB>
                  </a:tcPr>
                </a:tc>
                <a:tc>
                  <a:txBody>
                    <a:bodyPr/>
                    <a:lstStyle/>
                    <a:p>
                      <a:pPr marL="27940" algn="ctr">
                        <a:lnSpc>
                          <a:spcPct val="100000"/>
                        </a:lnSpc>
                        <a:spcBef>
                          <a:spcPts val="844"/>
                        </a:spcBef>
                      </a:pPr>
                      <a:r>
                        <a:rPr sz="1100" b="0" i="0" spc="0">
                          <a:latin typeface="Aptos" panose="020B0004020202020204" pitchFamily="34" charset="0"/>
                          <a:cs typeface="Arial"/>
                        </a:rPr>
                        <a:t>0.9%</a:t>
                      </a:r>
                    </a:p>
                  </a:txBody>
                  <a:tcPr marL="0" marR="0" marT="0" marB="0" anchor="ctr">
                    <a:lnT w="1270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7940" algn="ctr">
                        <a:lnSpc>
                          <a:spcPct val="100000"/>
                        </a:lnSpc>
                        <a:spcBef>
                          <a:spcPts val="844"/>
                        </a:spcBef>
                      </a:pPr>
                      <a:r>
                        <a:rPr sz="1100" b="0" i="0" spc="0" dirty="0">
                          <a:latin typeface="Aptos" panose="020B0004020202020204" pitchFamily="34" charset="0"/>
                          <a:cs typeface="Arial"/>
                        </a:rPr>
                        <a:t>3.8%</a:t>
                      </a:r>
                    </a:p>
                  </a:txBody>
                  <a:tcPr marL="0" marR="0" marT="0" marB="0" anchor="ctr">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sp>
        <p:nvSpPr>
          <p:cNvPr id="3" name="Rectangle 2">
            <a:extLst>
              <a:ext uri="{FF2B5EF4-FFF2-40B4-BE49-F238E27FC236}">
                <a16:creationId xmlns:a16="http://schemas.microsoft.com/office/drawing/2014/main" id="{261C18D7-F921-359D-326E-435DF6339681}"/>
              </a:ext>
            </a:extLst>
          </p:cNvPr>
          <p:cNvSpPr/>
          <p:nvPr/>
        </p:nvSpPr>
        <p:spPr>
          <a:xfrm>
            <a:off x="4186989" y="3344779"/>
            <a:ext cx="709864" cy="204537"/>
          </a:xfrm>
          <a:prstGeom prst="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accent4"/>
                </a:solidFill>
              </a:rPr>
              <a:t>$300k</a:t>
            </a:r>
          </a:p>
        </p:txBody>
      </p:sp>
      <p:sp>
        <p:nvSpPr>
          <p:cNvPr id="7" name="Rectangle 6">
            <a:extLst>
              <a:ext uri="{FF2B5EF4-FFF2-40B4-BE49-F238E27FC236}">
                <a16:creationId xmlns:a16="http://schemas.microsoft.com/office/drawing/2014/main" id="{B966BEDF-1BF6-31D4-CDBB-5E60AD915990}"/>
              </a:ext>
            </a:extLst>
          </p:cNvPr>
          <p:cNvSpPr/>
          <p:nvPr/>
        </p:nvSpPr>
        <p:spPr>
          <a:xfrm>
            <a:off x="4186989" y="4439859"/>
            <a:ext cx="709864" cy="204537"/>
          </a:xfrm>
          <a:prstGeom prst="rect">
            <a:avLst/>
          </a:prstGeom>
          <a:solidFill>
            <a:schemeClr val="bg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accent4"/>
                </a:solidFill>
              </a:rPr>
              <a:t>$300k</a:t>
            </a:r>
          </a:p>
        </p:txBody>
      </p:sp>
      <p:cxnSp>
        <p:nvCxnSpPr>
          <p:cNvPr id="9" name="Straight Arrow Connector 8">
            <a:extLst>
              <a:ext uri="{FF2B5EF4-FFF2-40B4-BE49-F238E27FC236}">
                <a16:creationId xmlns:a16="http://schemas.microsoft.com/office/drawing/2014/main" id="{C1B0F078-99AD-0519-5BBF-0BA534F727C8}"/>
              </a:ext>
            </a:extLst>
          </p:cNvPr>
          <p:cNvCxnSpPr>
            <a:endCxn id="7" idx="0"/>
          </p:cNvCxnSpPr>
          <p:nvPr/>
        </p:nvCxnSpPr>
        <p:spPr>
          <a:xfrm>
            <a:off x="4541921" y="3549316"/>
            <a:ext cx="0" cy="8905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 Placeholder 6">
            <a:extLst>
              <a:ext uri="{FF2B5EF4-FFF2-40B4-BE49-F238E27FC236}">
                <a16:creationId xmlns:a16="http://schemas.microsoft.com/office/drawing/2014/main" id="{607C78F7-A3D3-ABA1-79A7-9B7B642AA495}"/>
              </a:ext>
            </a:extLst>
          </p:cNvPr>
          <p:cNvSpPr>
            <a:spLocks noGrp="1"/>
          </p:cNvSpPr>
          <p:nvPr>
            <p:ph type="body" sz="quarter" idx="13"/>
          </p:nvPr>
        </p:nvSpPr>
        <p:spPr>
          <a:xfrm>
            <a:off x="673100" y="1029517"/>
            <a:ext cx="10928350" cy="315912"/>
          </a:xfrm>
        </p:spPr>
        <p:txBody>
          <a:bodyPr/>
          <a:lstStyle/>
          <a:p>
            <a:r>
              <a:rPr lang="en-US" dirty="0"/>
              <a:t>Illustrating the widow’s penalty </a:t>
            </a:r>
          </a:p>
        </p:txBody>
      </p:sp>
    </p:spTree>
    <p:extLst>
      <p:ext uri="{BB962C8B-B14F-4D97-AF65-F5344CB8AC3E}">
        <p14:creationId xmlns:p14="http://schemas.microsoft.com/office/powerpoint/2010/main" val="33170100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D2FE80-2B9B-7481-14F4-152B53910BB2}"/>
              </a:ext>
            </a:extLst>
          </p:cNvPr>
          <p:cNvSpPr>
            <a:spLocks noGrp="1"/>
          </p:cNvSpPr>
          <p:nvPr>
            <p:ph type="sldNum" sz="quarter" idx="10"/>
          </p:nvPr>
        </p:nvSpPr>
        <p:spPr/>
        <p:txBody>
          <a:bodyPr/>
          <a:lstStyle/>
          <a:p>
            <a:fld id="{AB0A2F5B-9D58-954B-BE2D-971097BC211C}" type="slidenum">
              <a:rPr lang="en-US" smtClean="0"/>
              <a:pPr/>
              <a:t>17</a:t>
            </a:fld>
            <a:endParaRPr lang="en-US"/>
          </a:p>
        </p:txBody>
      </p:sp>
      <p:sp>
        <p:nvSpPr>
          <p:cNvPr id="3" name="Footer Placeholder 2">
            <a:extLst>
              <a:ext uri="{FF2B5EF4-FFF2-40B4-BE49-F238E27FC236}">
                <a16:creationId xmlns:a16="http://schemas.microsoft.com/office/drawing/2014/main" id="{C6AE04C7-B389-3240-5749-9769B36729C1}"/>
              </a:ext>
            </a:extLst>
          </p:cNvPr>
          <p:cNvSpPr>
            <a:spLocks noGrp="1"/>
          </p:cNvSpPr>
          <p:nvPr>
            <p:ph type="ftr" sz="quarter" idx="11"/>
          </p:nvPr>
        </p:nvSpPr>
        <p:spPr/>
        <p:txBody>
          <a:bodyPr/>
          <a:lstStyle/>
          <a:p>
            <a:r>
              <a:rPr lang="en-US"/>
              <a:t>PLEASE REFER TO CONTENT DISCLOSURES AT THE END OF THIS PRESENTATION.</a:t>
            </a:r>
          </a:p>
        </p:txBody>
      </p:sp>
      <p:sp>
        <p:nvSpPr>
          <p:cNvPr id="4" name="Content Placeholder 3">
            <a:extLst>
              <a:ext uri="{FF2B5EF4-FFF2-40B4-BE49-F238E27FC236}">
                <a16:creationId xmlns:a16="http://schemas.microsoft.com/office/drawing/2014/main" id="{4810BA88-EB76-4557-DB1B-8B3E4849CE97}"/>
              </a:ext>
            </a:extLst>
          </p:cNvPr>
          <p:cNvSpPr>
            <a:spLocks noGrp="1"/>
          </p:cNvSpPr>
          <p:nvPr>
            <p:ph sz="quarter" idx="12"/>
          </p:nvPr>
        </p:nvSpPr>
        <p:spPr/>
        <p:txBody>
          <a:bodyPr/>
          <a:lstStyle/>
          <a:p>
            <a:pPr marL="0" indent="0">
              <a:lnSpc>
                <a:spcPct val="100000"/>
              </a:lnSpc>
              <a:spcAft>
                <a:spcPts val="2000"/>
              </a:spcAft>
              <a:buNone/>
            </a:pPr>
            <a:r>
              <a:rPr lang="en-US" sz="1600" dirty="0">
                <a:latin typeface="Aptos" panose="020B0004020202020204" pitchFamily="34" charset="0"/>
              </a:rPr>
              <a:t>Tax Planning</a:t>
            </a:r>
            <a:br>
              <a:rPr lang="en-US" dirty="0"/>
            </a:br>
            <a:r>
              <a:rPr lang="en-US" sz="2800" dirty="0"/>
              <a:t>Roth Conversions</a:t>
            </a:r>
          </a:p>
          <a:p>
            <a:pPr lvl="1">
              <a:lnSpc>
                <a:spcPct val="100000"/>
              </a:lnSpc>
              <a:spcAft>
                <a:spcPts val="2000"/>
              </a:spcAft>
            </a:pPr>
            <a:r>
              <a:rPr lang="en-US" sz="1600" cap="none" dirty="0"/>
              <a:t>For individuals that are in a lower tax bracket today than in the future</a:t>
            </a:r>
          </a:p>
        </p:txBody>
      </p:sp>
      <p:sp>
        <p:nvSpPr>
          <p:cNvPr id="5" name="Content Placeholder 4">
            <a:extLst>
              <a:ext uri="{FF2B5EF4-FFF2-40B4-BE49-F238E27FC236}">
                <a16:creationId xmlns:a16="http://schemas.microsoft.com/office/drawing/2014/main" id="{1F40CD8E-B5EE-636A-910F-4EF1D4241982}"/>
              </a:ext>
            </a:extLst>
          </p:cNvPr>
          <p:cNvSpPr>
            <a:spLocks noGrp="1"/>
          </p:cNvSpPr>
          <p:nvPr>
            <p:ph sz="quarter" idx="14"/>
          </p:nvPr>
        </p:nvSpPr>
        <p:spPr/>
        <p:txBody>
          <a:bodyPr/>
          <a:lstStyle/>
          <a:p>
            <a:pPr marL="0" indent="0">
              <a:spcBef>
                <a:spcPts val="0"/>
              </a:spcBef>
              <a:spcAft>
                <a:spcPts val="1000"/>
              </a:spcAft>
              <a:buClr>
                <a:schemeClr val="tx1"/>
              </a:buClr>
              <a:buNone/>
            </a:pPr>
            <a:r>
              <a:rPr lang="en-US" sz="1400" b="1" dirty="0">
                <a:cs typeface="Minion Pro"/>
              </a:rPr>
              <a:t>Situations That May Warrant Roth Conversion Consideration</a:t>
            </a:r>
          </a:p>
          <a:p>
            <a:pPr marL="127635" indent="-127635">
              <a:spcBef>
                <a:spcPts val="0"/>
              </a:spcBef>
              <a:spcAft>
                <a:spcPts val="1000"/>
              </a:spcAft>
              <a:buClr>
                <a:schemeClr val="tx1"/>
              </a:buClr>
              <a:buSzPct val="80000"/>
              <a:buFont typeface="Wingdings" pitchFamily="2" charset="2"/>
              <a:buChar char="§"/>
            </a:pPr>
            <a:r>
              <a:rPr lang="en-US" sz="1400" dirty="0"/>
              <a:t>Retired and have not yet begun Required Minimum Distributions (RMDs)</a:t>
            </a:r>
          </a:p>
          <a:p>
            <a:pPr marL="127635" indent="-127635">
              <a:spcBef>
                <a:spcPts val="0"/>
              </a:spcBef>
              <a:spcAft>
                <a:spcPts val="1000"/>
              </a:spcAft>
              <a:buClr>
                <a:schemeClr val="tx1"/>
              </a:buClr>
              <a:buSzPct val="80000"/>
              <a:buFont typeface="Wingdings" pitchFamily="2" charset="2"/>
              <a:buChar char="§"/>
            </a:pPr>
            <a:r>
              <a:rPr lang="en-US" sz="1400" dirty="0"/>
              <a:t>Experiencing an abnormally low-income year</a:t>
            </a:r>
          </a:p>
          <a:p>
            <a:pPr marL="127635" indent="-127635">
              <a:spcBef>
                <a:spcPts val="0"/>
              </a:spcBef>
              <a:spcAft>
                <a:spcPts val="1000"/>
              </a:spcAft>
              <a:buClr>
                <a:schemeClr val="tx1"/>
              </a:buClr>
              <a:buSzPct val="80000"/>
              <a:buFont typeface="Wingdings" pitchFamily="2" charset="2"/>
              <a:buChar char="§"/>
            </a:pPr>
            <a:r>
              <a:rPr lang="en-US" sz="1400" dirty="0"/>
              <a:t>Have a strong long-term financial plan and intent to leave assets to heirs</a:t>
            </a:r>
          </a:p>
          <a:p>
            <a:pPr>
              <a:spcBef>
                <a:spcPts val="0"/>
              </a:spcBef>
              <a:spcAft>
                <a:spcPts val="600"/>
              </a:spcAft>
              <a:buClr>
                <a:schemeClr val="tx1"/>
              </a:buClr>
              <a:buSzPct val="80000"/>
            </a:pPr>
            <a:br>
              <a:rPr lang="en-US" sz="1400" dirty="0"/>
            </a:br>
            <a:endParaRPr lang="en-US" sz="1400" dirty="0"/>
          </a:p>
          <a:p>
            <a:pPr marL="0" indent="0">
              <a:spcBef>
                <a:spcPts val="0"/>
              </a:spcBef>
              <a:spcAft>
                <a:spcPts val="1000"/>
              </a:spcAft>
              <a:buClr>
                <a:schemeClr val="tx1"/>
              </a:buClr>
              <a:buSzPct val="80000"/>
              <a:buNone/>
              <a:tabLst>
                <a:tab pos="319075" algn="l"/>
              </a:tabLst>
            </a:pPr>
            <a:r>
              <a:rPr lang="en-US" sz="1400" b="1" dirty="0"/>
              <a:t>Other Considerations</a:t>
            </a:r>
            <a:r>
              <a:rPr lang="en-US" sz="1400" dirty="0"/>
              <a:t>	</a:t>
            </a:r>
          </a:p>
          <a:p>
            <a:pPr marL="127635" indent="-127635">
              <a:spcAft>
                <a:spcPts val="1000"/>
              </a:spcAft>
              <a:buClr>
                <a:schemeClr val="tx1"/>
              </a:buClr>
              <a:buSzPct val="80000"/>
              <a:buFont typeface="Wingdings" pitchFamily="2" charset="2"/>
              <a:buChar char="§"/>
            </a:pPr>
            <a:r>
              <a:rPr lang="en-US" dirty="0"/>
              <a:t>Future tax law changes could result in higher rates</a:t>
            </a:r>
          </a:p>
          <a:p>
            <a:pPr marL="127635" indent="-127635">
              <a:spcAft>
                <a:spcPts val="1000"/>
              </a:spcAft>
              <a:buClr>
                <a:schemeClr val="tx1"/>
              </a:buClr>
              <a:buSzPct val="80000"/>
              <a:buFont typeface="Wingdings" pitchFamily="2" charset="2"/>
              <a:buChar char="§"/>
            </a:pPr>
            <a:r>
              <a:rPr lang="en-US" dirty="0"/>
              <a:t>Is there a market pullback opportunity</a:t>
            </a:r>
            <a:r>
              <a:rPr lang="en-US" dirty="0">
                <a:solidFill>
                  <a:srgbClr val="FF0000"/>
                </a:solidFill>
                <a:highlight>
                  <a:srgbClr val="FFFF00"/>
                </a:highlight>
              </a:rPr>
              <a:t> </a:t>
            </a:r>
          </a:p>
          <a:p>
            <a:pPr marL="127635" indent="-127635">
              <a:spcAft>
                <a:spcPts val="1000"/>
              </a:spcAft>
              <a:buClr>
                <a:schemeClr val="tx1"/>
              </a:buClr>
              <a:buSzPct val="80000"/>
              <a:buFont typeface="Wingdings" pitchFamily="2" charset="2"/>
              <a:buChar char="§"/>
            </a:pPr>
            <a:r>
              <a:rPr lang="en-US" dirty="0"/>
              <a:t>Once money is in a Roth, maximize tax free growth (Asset Placement)</a:t>
            </a:r>
          </a:p>
          <a:p>
            <a:pPr marL="127635" indent="-127635">
              <a:spcAft>
                <a:spcPts val="1000"/>
              </a:spcAft>
              <a:buClr>
                <a:schemeClr val="tx1"/>
              </a:buClr>
              <a:buSzPct val="80000"/>
              <a:buFont typeface="Wingdings" pitchFamily="2" charset="2"/>
              <a:buChar char="§"/>
            </a:pPr>
            <a:r>
              <a:rPr lang="en-US" dirty="0"/>
              <a:t>Temporary Big Beautiful Bill Act provisions (2025 to 2028). Higher standard deduction. Particularly for those 65+ who benefit from the additional senior deduction. </a:t>
            </a:r>
          </a:p>
        </p:txBody>
      </p:sp>
      <p:sp>
        <p:nvSpPr>
          <p:cNvPr id="6" name="Text Placeholder 5">
            <a:extLst>
              <a:ext uri="{FF2B5EF4-FFF2-40B4-BE49-F238E27FC236}">
                <a16:creationId xmlns:a16="http://schemas.microsoft.com/office/drawing/2014/main" id="{5915B6C9-8EC2-25DF-C6B5-EDED89E026E5}"/>
              </a:ext>
            </a:extLst>
          </p:cNvPr>
          <p:cNvSpPr>
            <a:spLocks noGrp="1"/>
          </p:cNvSpPr>
          <p:nvPr>
            <p:ph type="body" sz="quarter" idx="15"/>
          </p:nvPr>
        </p:nvSpPr>
        <p:spPr>
          <a:xfrm>
            <a:off x="665165" y="5181601"/>
            <a:ext cx="4126175" cy="876300"/>
          </a:xfrm>
        </p:spPr>
        <p:txBody>
          <a:bodyPr/>
          <a:lstStyle/>
          <a:p>
            <a:r>
              <a:rPr lang="en-US" sz="800" dirty="0"/>
              <a:t>This information is for educational purposes only, and is not intended to provide, and should not be relied on for tax, legal or accounting advice. Please consult your own tax, legal and accounting advisors to discuss your  unique tax circumstances. Roth IRA eligibility and conversion outcomes depend on individual income, tax filing status, and other factors. A conversion may result in current-year taxable income. Please consult a qualified tax advisor before making any decisions related to Roth strategies.</a:t>
            </a:r>
            <a:endParaRPr lang="fr-FR" sz="800" dirty="0"/>
          </a:p>
        </p:txBody>
      </p:sp>
    </p:spTree>
    <p:extLst>
      <p:ext uri="{BB962C8B-B14F-4D97-AF65-F5344CB8AC3E}">
        <p14:creationId xmlns:p14="http://schemas.microsoft.com/office/powerpoint/2010/main" val="25994286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B9A3F7-F034-328F-0916-31EEE7724322}"/>
              </a:ext>
            </a:extLst>
          </p:cNvPr>
          <p:cNvSpPr>
            <a:spLocks noGrp="1"/>
          </p:cNvSpPr>
          <p:nvPr>
            <p:ph type="sldNum" sz="quarter" idx="10"/>
          </p:nvPr>
        </p:nvSpPr>
        <p:spPr/>
        <p:txBody>
          <a:bodyPr/>
          <a:lstStyle/>
          <a:p>
            <a:fld id="{AB0A2F5B-9D58-954B-BE2D-971097BC211C}" type="slidenum">
              <a:rPr lang="en-US" smtClean="0"/>
              <a:pPr/>
              <a:t>18</a:t>
            </a:fld>
            <a:endParaRPr lang="en-US"/>
          </a:p>
        </p:txBody>
      </p:sp>
      <p:sp>
        <p:nvSpPr>
          <p:cNvPr id="3" name="Footer Placeholder 2">
            <a:extLst>
              <a:ext uri="{FF2B5EF4-FFF2-40B4-BE49-F238E27FC236}">
                <a16:creationId xmlns:a16="http://schemas.microsoft.com/office/drawing/2014/main" id="{46FEE09A-8713-8329-451A-BAE029F19D66}"/>
              </a:ext>
            </a:extLst>
          </p:cNvPr>
          <p:cNvSpPr>
            <a:spLocks noGrp="1"/>
          </p:cNvSpPr>
          <p:nvPr>
            <p:ph type="ftr" sz="quarter" idx="11"/>
          </p:nvPr>
        </p:nvSpPr>
        <p:spPr/>
        <p:txBody>
          <a:bodyPr/>
          <a:lstStyle/>
          <a:p>
            <a:r>
              <a:rPr lang="en-US"/>
              <a:t>PLEASE REFER TO CONTENT DISCLOSURES AT THE END OF THIS PRESENTATION.</a:t>
            </a:r>
          </a:p>
        </p:txBody>
      </p:sp>
      <p:sp>
        <p:nvSpPr>
          <p:cNvPr id="4" name="Content Placeholder 3">
            <a:extLst>
              <a:ext uri="{FF2B5EF4-FFF2-40B4-BE49-F238E27FC236}">
                <a16:creationId xmlns:a16="http://schemas.microsoft.com/office/drawing/2014/main" id="{31DCD717-0A2A-835D-70B7-EA88F2B57A33}"/>
              </a:ext>
            </a:extLst>
          </p:cNvPr>
          <p:cNvSpPr>
            <a:spLocks noGrp="1"/>
          </p:cNvSpPr>
          <p:nvPr>
            <p:ph sz="quarter" idx="12"/>
          </p:nvPr>
        </p:nvSpPr>
        <p:spPr/>
        <p:txBody>
          <a:bodyPr/>
          <a:lstStyle/>
          <a:p>
            <a:pPr marL="0" indent="0">
              <a:lnSpc>
                <a:spcPct val="100000"/>
              </a:lnSpc>
              <a:spcAft>
                <a:spcPts val="2000"/>
              </a:spcAft>
              <a:buNone/>
            </a:pPr>
            <a:r>
              <a:rPr lang="en-US" sz="1600" dirty="0">
                <a:latin typeface="Aptos" panose="020B0004020202020204" pitchFamily="34" charset="0"/>
              </a:rPr>
              <a:t>Tax Planning</a:t>
            </a:r>
            <a:br>
              <a:rPr lang="en-US" dirty="0"/>
            </a:br>
            <a:r>
              <a:rPr lang="en-US" sz="2800" dirty="0"/>
              <a:t>Roth Conversions</a:t>
            </a:r>
          </a:p>
          <a:p>
            <a:pPr marL="10795" lvl="1">
              <a:lnSpc>
                <a:spcPct val="100000"/>
              </a:lnSpc>
              <a:spcAft>
                <a:spcPts val="2000"/>
              </a:spcAft>
            </a:pPr>
            <a:r>
              <a:rPr lang="en-US" sz="1600" cap="none" dirty="0">
                <a:cs typeface="Arial"/>
              </a:rPr>
              <a:t>For individuals that are high-net- worth and will likely always be in top bracket, still consider Roth conversions</a:t>
            </a:r>
          </a:p>
        </p:txBody>
      </p:sp>
      <p:sp>
        <p:nvSpPr>
          <p:cNvPr id="5" name="Content Placeholder 4">
            <a:extLst>
              <a:ext uri="{FF2B5EF4-FFF2-40B4-BE49-F238E27FC236}">
                <a16:creationId xmlns:a16="http://schemas.microsoft.com/office/drawing/2014/main" id="{025E0B62-0446-79A8-F0D2-E33C79C53626}"/>
              </a:ext>
            </a:extLst>
          </p:cNvPr>
          <p:cNvSpPr>
            <a:spLocks noGrp="1"/>
          </p:cNvSpPr>
          <p:nvPr>
            <p:ph sz="quarter" idx="14"/>
          </p:nvPr>
        </p:nvSpPr>
        <p:spPr>
          <a:xfrm>
            <a:off x="5553307" y="1241210"/>
            <a:ext cx="5876693" cy="4953000"/>
          </a:xfrm>
        </p:spPr>
        <p:txBody>
          <a:bodyPr/>
          <a:lstStyle/>
          <a:p>
            <a:pPr marL="0" indent="0">
              <a:spcBef>
                <a:spcPts val="0"/>
              </a:spcBef>
              <a:spcAft>
                <a:spcPts val="1000"/>
              </a:spcAft>
              <a:buClr>
                <a:schemeClr val="tx1"/>
              </a:buClr>
              <a:buNone/>
            </a:pPr>
            <a:r>
              <a:rPr lang="en-US" sz="1400" b="1" dirty="0">
                <a:cs typeface="Minion Pro"/>
              </a:rPr>
              <a:t>Potential Benefits of a Roth Conversion</a:t>
            </a:r>
          </a:p>
          <a:p>
            <a:pPr marL="128016" indent="-128016">
              <a:spcAft>
                <a:spcPts val="1000"/>
              </a:spcAft>
              <a:buClr>
                <a:schemeClr val="tx1"/>
              </a:buClr>
              <a:buSzPct val="100000"/>
              <a:buFont typeface="Wingdings" pitchFamily="2" charset="2"/>
              <a:buChar char="§"/>
            </a:pPr>
            <a:r>
              <a:rPr lang="en-US" dirty="0"/>
              <a:t>Pay income tax today at current rates, which may be lower than future rates depending on changes in tax law</a:t>
            </a:r>
          </a:p>
          <a:p>
            <a:pPr marL="128016" indent="-128016">
              <a:spcAft>
                <a:spcPts val="1000"/>
              </a:spcAft>
              <a:buClr>
                <a:schemeClr val="tx1"/>
              </a:buClr>
              <a:buSzPct val="100000"/>
              <a:buFont typeface="Wingdings" pitchFamily="2" charset="2"/>
              <a:buChar char="§"/>
            </a:pPr>
            <a:r>
              <a:rPr lang="en-US" dirty="0"/>
              <a:t>Allow certain assets, such as stocks or alternatives, to grow tax-free within a Roth account</a:t>
            </a:r>
          </a:p>
          <a:p>
            <a:pPr marL="128016" indent="-128016">
              <a:spcAft>
                <a:spcPts val="1000"/>
              </a:spcAft>
              <a:buClr>
                <a:schemeClr val="tx1"/>
              </a:buClr>
              <a:buSzPct val="100000"/>
              <a:buFont typeface="Wingdings" pitchFamily="2" charset="2"/>
              <a:buChar char="§"/>
            </a:pPr>
            <a:r>
              <a:rPr lang="en-US" dirty="0"/>
              <a:t>Can reduce the size of a taxable estate, depending on how assets are transferred</a:t>
            </a:r>
          </a:p>
          <a:p>
            <a:pPr marL="128016" indent="-128016">
              <a:spcAft>
                <a:spcPts val="1000"/>
              </a:spcAft>
              <a:buClr>
                <a:schemeClr val="tx1"/>
              </a:buClr>
              <a:buSzPct val="100000"/>
              <a:buFont typeface="Wingdings" pitchFamily="2" charset="2"/>
              <a:buChar char="§"/>
            </a:pPr>
            <a:r>
              <a:rPr lang="en-US" dirty="0"/>
              <a:t>Beneficiaries receive Roth assets income tax free (under current law)</a:t>
            </a:r>
            <a:br>
              <a:rPr lang="en-US" sz="1400" dirty="0">
                <a:cs typeface="Arial"/>
              </a:rPr>
            </a:br>
            <a:endParaRPr lang="en-US" sz="1400" b="1" dirty="0"/>
          </a:p>
          <a:p>
            <a:pPr marL="0" indent="0">
              <a:spcBef>
                <a:spcPts val="0"/>
              </a:spcBef>
              <a:spcAft>
                <a:spcPts val="1000"/>
              </a:spcAft>
              <a:buClr>
                <a:schemeClr val="tx1"/>
              </a:buClr>
              <a:buSzPct val="80000"/>
              <a:buNone/>
              <a:tabLst>
                <a:tab pos="319075" algn="l"/>
              </a:tabLst>
            </a:pPr>
            <a:r>
              <a:rPr lang="en-US" sz="1400" b="1" dirty="0"/>
              <a:t>Potential Considerations and Trade-Offs</a:t>
            </a:r>
            <a:r>
              <a:rPr lang="en-US" sz="1400" dirty="0"/>
              <a:t>	</a:t>
            </a:r>
          </a:p>
          <a:p>
            <a:pPr marL="128016" indent="-128016">
              <a:spcAft>
                <a:spcPts val="1000"/>
              </a:spcAft>
              <a:buClr>
                <a:schemeClr val="tx1"/>
              </a:buClr>
              <a:buSzPct val="100000"/>
              <a:buFont typeface="Wingdings" pitchFamily="2" charset="2"/>
              <a:buChar char="§"/>
            </a:pPr>
            <a:r>
              <a:rPr lang="en-US" dirty="0"/>
              <a:t>Tax liability is incurred immediately upon conversion, possibly at top marginal tax rates</a:t>
            </a:r>
          </a:p>
          <a:p>
            <a:pPr marL="128016" indent="-128016">
              <a:spcAft>
                <a:spcPts val="1000"/>
              </a:spcAft>
              <a:buClr>
                <a:schemeClr val="tx1"/>
              </a:buClr>
              <a:buSzPct val="100000"/>
              <a:buFont typeface="Wingdings" pitchFamily="2" charset="2"/>
              <a:buChar char="§"/>
            </a:pPr>
            <a:r>
              <a:rPr lang="en-US" dirty="0"/>
              <a:t>Beneficiaries required to withdraw assets from inherited Roth IRAs within 10 years under current IRS rules</a:t>
            </a:r>
          </a:p>
          <a:p>
            <a:pPr marL="128016" indent="-128016">
              <a:spcAft>
                <a:spcPts val="1000"/>
              </a:spcAft>
              <a:buClr>
                <a:schemeClr val="tx1"/>
              </a:buClr>
              <a:buSzPct val="100000"/>
              <a:buFont typeface="Wingdings" pitchFamily="2" charset="2"/>
              <a:buChar char="§"/>
            </a:pPr>
            <a:r>
              <a:rPr lang="en-US" dirty="0"/>
              <a:t>Future tax rates are uncertain and could decrease, potentially making conversion less advantageous in hindsight</a:t>
            </a:r>
          </a:p>
        </p:txBody>
      </p:sp>
      <p:sp>
        <p:nvSpPr>
          <p:cNvPr id="6" name="Text Placeholder 5">
            <a:extLst>
              <a:ext uri="{FF2B5EF4-FFF2-40B4-BE49-F238E27FC236}">
                <a16:creationId xmlns:a16="http://schemas.microsoft.com/office/drawing/2014/main" id="{3D82C4F7-E90E-29DE-05AA-E65CBCBADE43}"/>
              </a:ext>
            </a:extLst>
          </p:cNvPr>
          <p:cNvSpPr>
            <a:spLocks noGrp="1"/>
          </p:cNvSpPr>
          <p:nvPr>
            <p:ph type="body" sz="quarter" idx="15"/>
          </p:nvPr>
        </p:nvSpPr>
        <p:spPr>
          <a:xfrm>
            <a:off x="665165" y="5829300"/>
            <a:ext cx="3846450" cy="228600"/>
          </a:xfrm>
        </p:spPr>
        <p:txBody>
          <a:bodyPr/>
          <a:lstStyle/>
          <a:p>
            <a:r>
              <a:rPr lang="en-US" sz="800"/>
              <a:t>This information is for educational purposes only, and is not intended to provide, and should not be relied on for tax, legal or accounting advice. Please consult your own tax, legal and accounting advisors to discuss your  unique tax circumstances.</a:t>
            </a:r>
            <a:endParaRPr lang="fr-FR" sz="800"/>
          </a:p>
        </p:txBody>
      </p:sp>
    </p:spTree>
    <p:extLst>
      <p:ext uri="{BB962C8B-B14F-4D97-AF65-F5344CB8AC3E}">
        <p14:creationId xmlns:p14="http://schemas.microsoft.com/office/powerpoint/2010/main" val="27159386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9D812-7EAE-6DC6-1C3E-59ABAEE43192}"/>
              </a:ext>
            </a:extLst>
          </p:cNvPr>
          <p:cNvSpPr>
            <a:spLocks noGrp="1"/>
          </p:cNvSpPr>
          <p:nvPr>
            <p:ph type="title"/>
          </p:nvPr>
        </p:nvSpPr>
        <p:spPr>
          <a:xfrm>
            <a:off x="653845" y="667820"/>
            <a:ext cx="10903159" cy="378110"/>
          </a:xfrm>
        </p:spPr>
        <p:txBody>
          <a:bodyPr/>
          <a:lstStyle/>
          <a:p>
            <a:r>
              <a:rPr lang="en-US">
                <a:latin typeface="Georgia Pro"/>
                <a:cs typeface="Times New Roman"/>
              </a:rPr>
              <a:t>Roth and Medicare Part B Considerations</a:t>
            </a:r>
          </a:p>
        </p:txBody>
      </p:sp>
      <p:sp>
        <p:nvSpPr>
          <p:cNvPr id="4" name="Footer Placeholder 3">
            <a:extLst>
              <a:ext uri="{FF2B5EF4-FFF2-40B4-BE49-F238E27FC236}">
                <a16:creationId xmlns:a16="http://schemas.microsoft.com/office/drawing/2014/main" id="{635AE600-AF1A-8F7D-984D-6DEDBBD0C036}"/>
              </a:ext>
            </a:extLst>
          </p:cNvPr>
          <p:cNvSpPr>
            <a:spLocks noGrp="1"/>
          </p:cNvSpPr>
          <p:nvPr>
            <p:ph type="ftr" sz="quarter" idx="10"/>
          </p:nvPr>
        </p:nvSpPr>
        <p:spPr>
          <a:xfrm>
            <a:off x="1134083" y="6330520"/>
            <a:ext cx="4632960" cy="219456"/>
          </a:xfrm>
        </p:spPr>
        <p:txBody>
          <a:bodyPr/>
          <a:lstStyle/>
          <a:p>
            <a:r>
              <a:rPr lang="en-US"/>
              <a:t>PLEASE REFER TO CONTENT DISCLOSURES AT THE END OF THIS PRESENTATION.</a:t>
            </a:r>
          </a:p>
        </p:txBody>
      </p:sp>
      <p:sp>
        <p:nvSpPr>
          <p:cNvPr id="5" name="Slide Number Placeholder 4">
            <a:extLst>
              <a:ext uri="{FF2B5EF4-FFF2-40B4-BE49-F238E27FC236}">
                <a16:creationId xmlns:a16="http://schemas.microsoft.com/office/drawing/2014/main" id="{003FEF48-A401-CA66-10AD-DF93126EFF6E}"/>
              </a:ext>
            </a:extLst>
          </p:cNvPr>
          <p:cNvSpPr>
            <a:spLocks noGrp="1"/>
          </p:cNvSpPr>
          <p:nvPr>
            <p:ph type="sldNum" sz="quarter" idx="11"/>
          </p:nvPr>
        </p:nvSpPr>
        <p:spPr>
          <a:xfrm>
            <a:off x="665136" y="6330520"/>
            <a:ext cx="468949" cy="219456"/>
          </a:xfrm>
        </p:spPr>
        <p:txBody>
          <a:bodyPr/>
          <a:lstStyle/>
          <a:p>
            <a:fld id="{AB0A2F5B-9D58-954B-BE2D-971097BC211C}" type="slidenum">
              <a:rPr lang="en-US" smtClean="0"/>
              <a:pPr/>
              <a:t>19</a:t>
            </a:fld>
            <a:endParaRPr lang="en-US"/>
          </a:p>
        </p:txBody>
      </p:sp>
      <p:sp>
        <p:nvSpPr>
          <p:cNvPr id="6" name="Text Placeholder 5">
            <a:extLst>
              <a:ext uri="{FF2B5EF4-FFF2-40B4-BE49-F238E27FC236}">
                <a16:creationId xmlns:a16="http://schemas.microsoft.com/office/drawing/2014/main" id="{2E523F9D-86BB-5565-ED78-CB7DD8C9C196}"/>
              </a:ext>
            </a:extLst>
          </p:cNvPr>
          <p:cNvSpPr>
            <a:spLocks noGrp="1"/>
          </p:cNvSpPr>
          <p:nvPr>
            <p:ph type="body" sz="quarter" idx="12"/>
          </p:nvPr>
        </p:nvSpPr>
        <p:spPr>
          <a:xfrm>
            <a:off x="665164" y="5829300"/>
            <a:ext cx="10891837" cy="228600"/>
          </a:xfrm>
        </p:spPr>
        <p:txBody>
          <a:bodyPr/>
          <a:lstStyle/>
          <a:p>
            <a:r>
              <a:rPr lang="en-US"/>
              <a:t>Hypothetical chart, for illustrative purposes only. This does not represent the experience of any client. This information is for educational purposes only, and is not intended to provide, and should not be relied on for tax, legal or accounting advice. Please consult your own tax, legal and accounting advisors to discuss your unique tax circumstances</a:t>
            </a:r>
          </a:p>
        </p:txBody>
      </p:sp>
      <p:sp>
        <p:nvSpPr>
          <p:cNvPr id="7" name="Text Placeholder 6">
            <a:extLst>
              <a:ext uri="{FF2B5EF4-FFF2-40B4-BE49-F238E27FC236}">
                <a16:creationId xmlns:a16="http://schemas.microsoft.com/office/drawing/2014/main" id="{9016B140-CEAB-79B3-94ED-6A9560A1651D}"/>
              </a:ext>
            </a:extLst>
          </p:cNvPr>
          <p:cNvSpPr>
            <a:spLocks noGrp="1"/>
          </p:cNvSpPr>
          <p:nvPr>
            <p:ph type="body" sz="quarter" idx="13"/>
          </p:nvPr>
        </p:nvSpPr>
        <p:spPr>
          <a:xfrm>
            <a:off x="658813" y="1262063"/>
            <a:ext cx="10928350" cy="583814"/>
          </a:xfrm>
        </p:spPr>
        <p:txBody>
          <a:bodyPr/>
          <a:lstStyle/>
          <a:p>
            <a:r>
              <a:rPr lang="en-US">
                <a:latin typeface="Aptos Light"/>
              </a:rPr>
              <a:t>2025 Part B premiums are calculated using modified adjusted gross income (AGI)</a:t>
            </a:r>
          </a:p>
          <a:p>
            <a:r>
              <a:rPr lang="en-US" sz="1200"/>
              <a:t>(don’t forget about municipal bond interest &amp; typically a 2-year lag for income used)</a:t>
            </a:r>
          </a:p>
        </p:txBody>
      </p:sp>
      <p:graphicFrame>
        <p:nvGraphicFramePr>
          <p:cNvPr id="14" name="object 10">
            <a:extLst>
              <a:ext uri="{FF2B5EF4-FFF2-40B4-BE49-F238E27FC236}">
                <a16:creationId xmlns:a16="http://schemas.microsoft.com/office/drawing/2014/main" id="{4D5CD3B6-468F-2A6E-FAE9-AC2D4C370DF3}"/>
              </a:ext>
            </a:extLst>
          </p:cNvPr>
          <p:cNvGraphicFramePr>
            <a:graphicFrameLocks noGrp="1"/>
          </p:cNvGraphicFramePr>
          <p:nvPr>
            <p:ph idx="1"/>
          </p:nvPr>
        </p:nvGraphicFramePr>
        <p:xfrm>
          <a:off x="762000" y="2119312"/>
          <a:ext cx="10843768" cy="3274097"/>
        </p:xfrm>
        <a:graphic>
          <a:graphicData uri="http://schemas.openxmlformats.org/drawingml/2006/table">
            <a:tbl>
              <a:tblPr firstRow="1" bandRow="1">
                <a:tableStyleId>{2D5ABB26-0587-4C30-8999-92F81FD0307C}</a:tableStyleId>
              </a:tblPr>
              <a:tblGrid>
                <a:gridCol w="2901956">
                  <a:extLst>
                    <a:ext uri="{9D8B030D-6E8A-4147-A177-3AD203B41FA5}">
                      <a16:colId xmlns:a16="http://schemas.microsoft.com/office/drawing/2014/main" val="20000"/>
                    </a:ext>
                  </a:extLst>
                </a:gridCol>
                <a:gridCol w="2901956">
                  <a:extLst>
                    <a:ext uri="{9D8B030D-6E8A-4147-A177-3AD203B41FA5}">
                      <a16:colId xmlns:a16="http://schemas.microsoft.com/office/drawing/2014/main" val="20001"/>
                    </a:ext>
                  </a:extLst>
                </a:gridCol>
                <a:gridCol w="2603083">
                  <a:extLst>
                    <a:ext uri="{9D8B030D-6E8A-4147-A177-3AD203B41FA5}">
                      <a16:colId xmlns:a16="http://schemas.microsoft.com/office/drawing/2014/main" val="20002"/>
                    </a:ext>
                  </a:extLst>
                </a:gridCol>
                <a:gridCol w="2436773">
                  <a:extLst>
                    <a:ext uri="{9D8B030D-6E8A-4147-A177-3AD203B41FA5}">
                      <a16:colId xmlns:a16="http://schemas.microsoft.com/office/drawing/2014/main" val="20003"/>
                    </a:ext>
                  </a:extLst>
                </a:gridCol>
              </a:tblGrid>
              <a:tr h="430580">
                <a:tc>
                  <a:txBody>
                    <a:bodyPr/>
                    <a:lstStyle/>
                    <a:p>
                      <a:pPr marL="0" algn="l" defTabSz="685800" rtl="0" eaLnBrk="1" latinLnBrk="0" hangingPunct="1">
                        <a:lnSpc>
                          <a:spcPct val="100000"/>
                        </a:lnSpc>
                        <a:spcBef>
                          <a:spcPts val="620"/>
                        </a:spcBef>
                      </a:pPr>
                      <a:r>
                        <a:rPr lang="en-US" sz="1200" b="1" kern="1200">
                          <a:solidFill>
                            <a:schemeClr val="tx1"/>
                          </a:solidFill>
                          <a:latin typeface="+mn-lt"/>
                          <a:ea typeface="+mn-ea"/>
                          <a:cs typeface="+mn-cs"/>
                        </a:rPr>
                        <a:t>Individual Tax Return</a:t>
                      </a:r>
                    </a:p>
                  </a:txBody>
                  <a:tcPr marL="0" marR="0" marT="0" marB="0" anchor="ctr">
                    <a:lnL>
                      <a:noFill/>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a:lnSpc>
                          <a:spcPct val="100000"/>
                        </a:lnSpc>
                        <a:spcBef>
                          <a:spcPts val="620"/>
                        </a:spcBef>
                      </a:pPr>
                      <a:r>
                        <a:rPr lang="en-US" sz="1200" b="1" i="0" spc="0">
                          <a:solidFill>
                            <a:schemeClr val="tx1"/>
                          </a:solidFill>
                          <a:latin typeface="Aptos" panose="020B0004020202020204" pitchFamily="34" charset="0"/>
                          <a:cs typeface="Arial"/>
                        </a:rPr>
                        <a:t>Joint Tax Return</a:t>
                      </a:r>
                    </a:p>
                  </a:txBody>
                  <a:tcPr marL="152400" marR="0" marT="0" marB="0" anchor="ctr">
                    <a:lnL>
                      <a:noFill/>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a:lnSpc>
                          <a:spcPct val="100000"/>
                        </a:lnSpc>
                        <a:spcBef>
                          <a:spcPts val="620"/>
                        </a:spcBef>
                      </a:pPr>
                      <a:r>
                        <a:rPr lang="en-US" sz="1200" b="1" i="0" spc="0">
                          <a:solidFill>
                            <a:schemeClr val="tx1"/>
                          </a:solidFill>
                          <a:latin typeface="Aptos" panose="020B0004020202020204" pitchFamily="34" charset="0"/>
                          <a:cs typeface="Arial"/>
                        </a:rPr>
                        <a:t>File Married &amp; Separate</a:t>
                      </a:r>
                    </a:p>
                  </a:txBody>
                  <a:tcPr marL="152400" marR="0" marT="0" marB="0" anchor="ctr">
                    <a:lnL>
                      <a:noFill/>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a:lnSpc>
                          <a:spcPct val="100000"/>
                        </a:lnSpc>
                        <a:spcBef>
                          <a:spcPts val="620"/>
                        </a:spcBef>
                      </a:pPr>
                      <a:r>
                        <a:rPr lang="en-US" sz="1200" b="1" i="0" spc="0">
                          <a:solidFill>
                            <a:schemeClr val="tx1"/>
                          </a:solidFill>
                          <a:latin typeface="Aptos" panose="020B0004020202020204" pitchFamily="34" charset="0"/>
                          <a:cs typeface="Arial"/>
                        </a:rPr>
                        <a:t>You Pay Each Month</a:t>
                      </a:r>
                    </a:p>
                  </a:txBody>
                  <a:tcPr marL="152400" marR="0" marT="0" marB="0" anchor="ctr">
                    <a:lnL>
                      <a:noFill/>
                    </a:lnL>
                    <a:lnR>
                      <a:noFill/>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93458">
                <a:tc>
                  <a:txBody>
                    <a:bodyPr/>
                    <a:lstStyle/>
                    <a:p>
                      <a:pPr marL="0" algn="l" defTabSz="685800" rtl="0" eaLnBrk="1" latinLnBrk="0" hangingPunct="1">
                        <a:lnSpc>
                          <a:spcPct val="100000"/>
                        </a:lnSpc>
                        <a:spcBef>
                          <a:spcPts val="620"/>
                        </a:spcBef>
                      </a:pPr>
                      <a:r>
                        <a:rPr sz="1200" b="0" kern="1200">
                          <a:solidFill>
                            <a:schemeClr val="tx1"/>
                          </a:solidFill>
                          <a:latin typeface="+mn-lt"/>
                          <a:ea typeface="+mn-ea"/>
                          <a:cs typeface="+mn-cs"/>
                        </a:rPr>
                        <a:t>$</a:t>
                      </a:r>
                      <a:r>
                        <a:rPr lang="en-US" sz="1200" b="0" kern="1200">
                          <a:solidFill>
                            <a:schemeClr val="tx1"/>
                          </a:solidFill>
                          <a:latin typeface="+mn-lt"/>
                          <a:ea typeface="+mn-ea"/>
                          <a:cs typeface="+mn-cs"/>
                        </a:rPr>
                        <a:t>106,000 or less </a:t>
                      </a:r>
                      <a:endParaRPr sz="1200" b="0" kern="1200">
                        <a:solidFill>
                          <a:schemeClr val="tx1"/>
                        </a:solidFill>
                        <a:latin typeface="+mn-lt"/>
                        <a:ea typeface="+mn-ea"/>
                        <a:cs typeface="+mn-cs"/>
                      </a:endParaRPr>
                    </a:p>
                  </a:txBody>
                  <a:tcPr marL="0" marR="0" marT="0" marB="0" anchor="ctr">
                    <a:lnL w="3175">
                      <a:noFill/>
                      <a:prstDash val="solid"/>
                    </a:lnL>
                    <a:lnR w="3175">
                      <a:noFill/>
                      <a:prstDash val="solid"/>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a:lnSpc>
                          <a:spcPct val="100000"/>
                        </a:lnSpc>
                        <a:spcBef>
                          <a:spcPts val="850"/>
                        </a:spcBef>
                      </a:pPr>
                      <a:r>
                        <a:rPr sz="1200" b="0" i="0" spc="0">
                          <a:solidFill>
                            <a:schemeClr val="tx1"/>
                          </a:solidFill>
                          <a:latin typeface="Aptos" panose="020B0004020202020204" pitchFamily="34" charset="0"/>
                          <a:cs typeface="Arial"/>
                        </a:rPr>
                        <a:t>$</a:t>
                      </a:r>
                      <a:r>
                        <a:rPr lang="en-US" sz="1200" b="0" i="0" spc="0">
                          <a:solidFill>
                            <a:schemeClr val="tx1"/>
                          </a:solidFill>
                          <a:latin typeface="Aptos" panose="020B0004020202020204" pitchFamily="34" charset="0"/>
                          <a:cs typeface="Arial"/>
                        </a:rPr>
                        <a:t>212,000 or less</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a:lnSpc>
                          <a:spcPct val="100000"/>
                        </a:lnSpc>
                        <a:spcBef>
                          <a:spcPts val="850"/>
                        </a:spcBef>
                      </a:pPr>
                      <a:r>
                        <a:rPr sz="1200" b="0" i="0" spc="0">
                          <a:solidFill>
                            <a:schemeClr val="tx1"/>
                          </a:solidFill>
                          <a:latin typeface="Aptos" panose="020B0004020202020204" pitchFamily="34" charset="0"/>
                          <a:cs typeface="Arial"/>
                        </a:rPr>
                        <a:t>$</a:t>
                      </a:r>
                      <a:r>
                        <a:rPr lang="en-US" sz="1200" b="0" i="0" spc="0">
                          <a:solidFill>
                            <a:schemeClr val="tx1"/>
                          </a:solidFill>
                          <a:latin typeface="Aptos" panose="020B0004020202020204" pitchFamily="34" charset="0"/>
                          <a:cs typeface="Arial"/>
                        </a:rPr>
                        <a:t>106,000 </a:t>
                      </a:r>
                      <a:r>
                        <a:rPr sz="1200" b="0" i="0" spc="0">
                          <a:solidFill>
                            <a:schemeClr val="tx1"/>
                          </a:solidFill>
                          <a:latin typeface="Aptos" panose="020B0004020202020204" pitchFamily="34" charset="0"/>
                          <a:cs typeface="Arial"/>
                        </a:rPr>
                        <a:t>or less</a:t>
                      </a:r>
                    </a:p>
                  </a:txBody>
                  <a:tcPr marL="152400" marR="0" marT="0" marB="0" anchor="ctr">
                    <a:lnL w="3175">
                      <a:noFill/>
                      <a:prstDash val="solid"/>
                    </a:lnL>
                    <a:lnR w="3175">
                      <a:noFill/>
                      <a:prstDash val="solid"/>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a:lnSpc>
                          <a:spcPct val="100000"/>
                        </a:lnSpc>
                        <a:spcBef>
                          <a:spcPts val="850"/>
                        </a:spcBef>
                      </a:pPr>
                      <a:r>
                        <a:rPr sz="1200" b="0" i="0" spc="0">
                          <a:solidFill>
                            <a:schemeClr val="tx1"/>
                          </a:solidFill>
                          <a:latin typeface="Aptos" panose="020B0004020202020204" pitchFamily="34" charset="0"/>
                          <a:cs typeface="Arial"/>
                        </a:rPr>
                        <a:t>$</a:t>
                      </a:r>
                      <a:r>
                        <a:rPr lang="en-US" sz="1200" b="0" i="0" spc="0">
                          <a:solidFill>
                            <a:schemeClr val="tx1"/>
                          </a:solidFill>
                          <a:latin typeface="Aptos" panose="020B0004020202020204" pitchFamily="34" charset="0"/>
                          <a:cs typeface="Arial"/>
                        </a:rPr>
                        <a:t>185</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9525" cap="flat" cmpd="sng" algn="ctr">
                      <a:solidFill>
                        <a:schemeClr val="tx1"/>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93458">
                <a:tc>
                  <a:txBody>
                    <a:bodyPr/>
                    <a:lstStyle/>
                    <a:p>
                      <a:pPr marL="0" algn="l" defTabSz="685800" rtl="0" eaLnBrk="1" latinLnBrk="0" hangingPunct="1">
                        <a:lnSpc>
                          <a:spcPct val="100000"/>
                        </a:lnSpc>
                        <a:spcBef>
                          <a:spcPts val="620"/>
                        </a:spcBef>
                      </a:pPr>
                      <a:r>
                        <a:rPr lang="en-US" sz="1200" b="0" kern="1200">
                          <a:solidFill>
                            <a:schemeClr val="tx1"/>
                          </a:solidFill>
                          <a:latin typeface="+mn-lt"/>
                          <a:ea typeface="+mn-ea"/>
                          <a:cs typeface="+mn-cs"/>
                        </a:rPr>
                        <a:t>Above $106,000 up to $133,000</a:t>
                      </a:r>
                      <a:endParaRPr sz="1200" b="0" kern="1200">
                        <a:solidFill>
                          <a:schemeClr val="tx1"/>
                        </a:solidFill>
                        <a:latin typeface="+mn-lt"/>
                        <a:ea typeface="+mn-ea"/>
                        <a:cs typeface="+mn-cs"/>
                      </a:endParaRPr>
                    </a:p>
                  </a:txBody>
                  <a:tcPr marL="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a:lnSpc>
                          <a:spcPct val="100000"/>
                        </a:lnSpc>
                        <a:spcBef>
                          <a:spcPts val="850"/>
                        </a:spcBef>
                      </a:pPr>
                      <a:r>
                        <a:rPr lang="en-US" sz="1200" b="0" i="0" spc="0">
                          <a:solidFill>
                            <a:schemeClr val="tx1"/>
                          </a:solidFill>
                          <a:latin typeface="Aptos" panose="020B0004020202020204" pitchFamily="34" charset="0"/>
                          <a:cs typeface="Arial"/>
                        </a:rPr>
                        <a:t>Above $212,000 up to $266,000</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a:lnSpc>
                          <a:spcPct val="100000"/>
                        </a:lnSpc>
                        <a:spcBef>
                          <a:spcPts val="850"/>
                        </a:spcBef>
                      </a:pPr>
                      <a:r>
                        <a:rPr sz="1200" b="0" i="0" spc="0">
                          <a:solidFill>
                            <a:schemeClr val="tx1"/>
                          </a:solidFill>
                          <a:latin typeface="Aptos" panose="020B0004020202020204" pitchFamily="34" charset="0"/>
                          <a:cs typeface="Arial"/>
                        </a:rPr>
                        <a:t>N/A</a:t>
                      </a: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a:lnSpc>
                          <a:spcPct val="100000"/>
                        </a:lnSpc>
                        <a:spcBef>
                          <a:spcPts val="850"/>
                        </a:spcBef>
                      </a:pPr>
                      <a:r>
                        <a:rPr sz="1200" b="0" i="0" spc="0">
                          <a:solidFill>
                            <a:schemeClr val="tx1"/>
                          </a:solidFill>
                          <a:latin typeface="Aptos" panose="020B0004020202020204" pitchFamily="34" charset="0"/>
                          <a:cs typeface="Arial"/>
                        </a:rPr>
                        <a:t>$</a:t>
                      </a:r>
                      <a:r>
                        <a:rPr lang="en-US" sz="1200" b="0" i="0" spc="0">
                          <a:solidFill>
                            <a:schemeClr val="tx1"/>
                          </a:solidFill>
                          <a:latin typeface="Aptos" panose="020B0004020202020204" pitchFamily="34" charset="0"/>
                          <a:cs typeface="Arial"/>
                        </a:rPr>
                        <a:t>259</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93458">
                <a:tc>
                  <a:txBody>
                    <a:bodyPr/>
                    <a:lstStyle/>
                    <a:p>
                      <a:pPr marL="0" algn="l" defTabSz="685800" rtl="0" eaLnBrk="1" latinLnBrk="0" hangingPunct="1">
                        <a:lnSpc>
                          <a:spcPct val="100000"/>
                        </a:lnSpc>
                        <a:spcBef>
                          <a:spcPts val="620"/>
                        </a:spcBef>
                      </a:pPr>
                      <a:r>
                        <a:rPr lang="en-US" sz="1200" b="0" kern="1200">
                          <a:solidFill>
                            <a:schemeClr val="tx1"/>
                          </a:solidFill>
                          <a:latin typeface="+mn-lt"/>
                          <a:ea typeface="+mn-ea"/>
                          <a:cs typeface="+mn-cs"/>
                        </a:rPr>
                        <a:t>Above $133,000 up to $167,000 </a:t>
                      </a:r>
                      <a:endParaRPr sz="1200" b="0" kern="1200">
                        <a:solidFill>
                          <a:schemeClr val="tx1"/>
                        </a:solidFill>
                        <a:latin typeface="+mn-lt"/>
                        <a:ea typeface="+mn-ea"/>
                        <a:cs typeface="+mn-cs"/>
                      </a:endParaRPr>
                    </a:p>
                  </a:txBody>
                  <a:tcPr marL="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2085">
                        <a:lnSpc>
                          <a:spcPct val="100000"/>
                        </a:lnSpc>
                        <a:spcBef>
                          <a:spcPts val="850"/>
                        </a:spcBef>
                      </a:pPr>
                      <a:r>
                        <a:rPr lang="en-US" sz="1200" b="0" i="0" spc="0">
                          <a:solidFill>
                            <a:schemeClr val="tx1"/>
                          </a:solidFill>
                          <a:latin typeface="Aptos" panose="020B0004020202020204" pitchFamily="34" charset="0"/>
                          <a:cs typeface="Arial"/>
                        </a:rPr>
                        <a:t>Above $266,000 up to $334,000</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2085">
                        <a:lnSpc>
                          <a:spcPct val="100000"/>
                        </a:lnSpc>
                        <a:spcBef>
                          <a:spcPts val="850"/>
                        </a:spcBef>
                      </a:pPr>
                      <a:r>
                        <a:rPr sz="1200" b="0" i="0" spc="0">
                          <a:solidFill>
                            <a:schemeClr val="tx1"/>
                          </a:solidFill>
                          <a:latin typeface="Aptos" panose="020B0004020202020204" pitchFamily="34" charset="0"/>
                          <a:cs typeface="Arial"/>
                        </a:rPr>
                        <a:t>N/A</a:t>
                      </a: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2085">
                        <a:lnSpc>
                          <a:spcPct val="100000"/>
                        </a:lnSpc>
                        <a:spcBef>
                          <a:spcPts val="850"/>
                        </a:spcBef>
                      </a:pPr>
                      <a:r>
                        <a:rPr sz="1200" b="0" i="0" spc="0">
                          <a:solidFill>
                            <a:schemeClr val="tx1"/>
                          </a:solidFill>
                          <a:latin typeface="Aptos" panose="020B0004020202020204" pitchFamily="34" charset="0"/>
                          <a:cs typeface="Arial"/>
                        </a:rPr>
                        <a:t>$</a:t>
                      </a:r>
                      <a:r>
                        <a:rPr lang="en-US" sz="1200" b="0" i="0" spc="0">
                          <a:solidFill>
                            <a:schemeClr val="tx1"/>
                          </a:solidFill>
                          <a:latin typeface="Aptos" panose="020B0004020202020204" pitchFamily="34" charset="0"/>
                          <a:cs typeface="Arial"/>
                        </a:rPr>
                        <a:t>370</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93458">
                <a:tc>
                  <a:txBody>
                    <a:bodyPr/>
                    <a:lstStyle/>
                    <a:p>
                      <a:pPr marL="0" algn="l" defTabSz="685800" rtl="0" eaLnBrk="1" latinLnBrk="0" hangingPunct="1">
                        <a:lnSpc>
                          <a:spcPct val="100000"/>
                        </a:lnSpc>
                        <a:spcBef>
                          <a:spcPts val="620"/>
                        </a:spcBef>
                      </a:pPr>
                      <a:r>
                        <a:rPr lang="en-US" sz="1200" b="0" kern="1200">
                          <a:solidFill>
                            <a:schemeClr val="tx1"/>
                          </a:solidFill>
                          <a:latin typeface="+mn-lt"/>
                          <a:ea typeface="+mn-ea"/>
                          <a:cs typeface="+mn-cs"/>
                        </a:rPr>
                        <a:t>Above $167,000 up to $200,000</a:t>
                      </a:r>
                      <a:endParaRPr sz="1200" b="0" kern="1200">
                        <a:solidFill>
                          <a:schemeClr val="tx1"/>
                        </a:solidFill>
                        <a:latin typeface="+mn-lt"/>
                        <a:ea typeface="+mn-ea"/>
                        <a:cs typeface="+mn-cs"/>
                      </a:endParaRPr>
                    </a:p>
                  </a:txBody>
                  <a:tcPr marL="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2085">
                        <a:lnSpc>
                          <a:spcPct val="100000"/>
                        </a:lnSpc>
                        <a:spcBef>
                          <a:spcPts val="850"/>
                        </a:spcBef>
                      </a:pPr>
                      <a:r>
                        <a:rPr lang="en-US" sz="1200" b="0" i="0" spc="0">
                          <a:solidFill>
                            <a:schemeClr val="tx1"/>
                          </a:solidFill>
                          <a:latin typeface="Aptos" panose="020B0004020202020204" pitchFamily="34" charset="0"/>
                          <a:cs typeface="Arial"/>
                        </a:rPr>
                        <a:t>Above $334,000 up to $400,000 </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2085">
                        <a:lnSpc>
                          <a:spcPct val="100000"/>
                        </a:lnSpc>
                        <a:spcBef>
                          <a:spcPts val="850"/>
                        </a:spcBef>
                      </a:pPr>
                      <a:r>
                        <a:rPr sz="1200" b="0" i="0" spc="0">
                          <a:solidFill>
                            <a:schemeClr val="tx1"/>
                          </a:solidFill>
                          <a:latin typeface="Aptos" panose="020B0004020202020204" pitchFamily="34" charset="0"/>
                          <a:cs typeface="Arial"/>
                        </a:rPr>
                        <a:t>N/A</a:t>
                      </a: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2085">
                        <a:lnSpc>
                          <a:spcPct val="100000"/>
                        </a:lnSpc>
                        <a:spcBef>
                          <a:spcPts val="850"/>
                        </a:spcBef>
                      </a:pPr>
                      <a:r>
                        <a:rPr sz="1200" b="0" i="0" spc="0">
                          <a:solidFill>
                            <a:schemeClr val="tx1"/>
                          </a:solidFill>
                          <a:latin typeface="Aptos" panose="020B0004020202020204" pitchFamily="34" charset="0"/>
                          <a:cs typeface="Arial"/>
                        </a:rPr>
                        <a:t>$</a:t>
                      </a:r>
                      <a:r>
                        <a:rPr lang="en-US" sz="1200" b="0" i="0" spc="0">
                          <a:solidFill>
                            <a:schemeClr val="tx1"/>
                          </a:solidFill>
                          <a:latin typeface="Aptos" panose="020B0004020202020204" pitchFamily="34" charset="0"/>
                          <a:cs typeface="Arial"/>
                        </a:rPr>
                        <a:t>480.90</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93458">
                <a:tc>
                  <a:txBody>
                    <a:bodyPr/>
                    <a:lstStyle/>
                    <a:p>
                      <a:pPr marL="0" algn="l" defTabSz="685800" rtl="0" eaLnBrk="1" latinLnBrk="0" hangingPunct="1">
                        <a:lnSpc>
                          <a:spcPct val="100000"/>
                        </a:lnSpc>
                        <a:spcBef>
                          <a:spcPts val="620"/>
                        </a:spcBef>
                      </a:pPr>
                      <a:r>
                        <a:rPr lang="en-US" sz="1200" b="0" kern="1200">
                          <a:solidFill>
                            <a:schemeClr val="tx1"/>
                          </a:solidFill>
                          <a:latin typeface="+mn-lt"/>
                          <a:ea typeface="+mn-ea"/>
                          <a:cs typeface="+mn-cs"/>
                        </a:rPr>
                        <a:t>Above $200,000 up to $500,000</a:t>
                      </a:r>
                      <a:endParaRPr sz="1200" b="0" kern="1200">
                        <a:solidFill>
                          <a:schemeClr val="tx1"/>
                        </a:solidFill>
                        <a:latin typeface="+mn-lt"/>
                        <a:ea typeface="+mn-ea"/>
                        <a:cs typeface="+mn-cs"/>
                      </a:endParaRPr>
                    </a:p>
                  </a:txBody>
                  <a:tcPr marL="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2085">
                        <a:lnSpc>
                          <a:spcPct val="100000"/>
                        </a:lnSpc>
                        <a:spcBef>
                          <a:spcPts val="850"/>
                        </a:spcBef>
                      </a:pPr>
                      <a:r>
                        <a:rPr lang="en-US" sz="1200" b="0" i="0" spc="0">
                          <a:solidFill>
                            <a:schemeClr val="tx1"/>
                          </a:solidFill>
                          <a:latin typeface="Aptos" panose="020B0004020202020204" pitchFamily="34" charset="0"/>
                          <a:cs typeface="Arial"/>
                        </a:rPr>
                        <a:t>Above $400,000 up to $750,000 </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2085">
                        <a:lnSpc>
                          <a:spcPct val="100000"/>
                        </a:lnSpc>
                        <a:spcBef>
                          <a:spcPts val="850"/>
                        </a:spcBef>
                      </a:pPr>
                      <a:r>
                        <a:rPr lang="en-US" sz="1200" b="0" i="0" spc="0">
                          <a:solidFill>
                            <a:schemeClr val="tx1"/>
                          </a:solidFill>
                          <a:latin typeface="Aptos" panose="020B0004020202020204" pitchFamily="34" charset="0"/>
                          <a:cs typeface="Arial"/>
                        </a:rPr>
                        <a:t>Above $106,000 up to $394,000 </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2085">
                        <a:lnSpc>
                          <a:spcPct val="100000"/>
                        </a:lnSpc>
                        <a:spcBef>
                          <a:spcPts val="850"/>
                        </a:spcBef>
                      </a:pPr>
                      <a:r>
                        <a:rPr sz="1200" b="0" i="0" spc="0">
                          <a:solidFill>
                            <a:schemeClr val="tx1"/>
                          </a:solidFill>
                          <a:latin typeface="Aptos" panose="020B0004020202020204" pitchFamily="34" charset="0"/>
                          <a:cs typeface="Arial"/>
                        </a:rPr>
                        <a:t>$</a:t>
                      </a:r>
                      <a:r>
                        <a:rPr lang="en-US" sz="1200" b="0" i="0" spc="0">
                          <a:solidFill>
                            <a:schemeClr val="tx1"/>
                          </a:solidFill>
                          <a:latin typeface="Aptos" panose="020B0004020202020204" pitchFamily="34" charset="0"/>
                          <a:cs typeface="Arial"/>
                        </a:rPr>
                        <a:t>591.90</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635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76227">
                <a:tc>
                  <a:txBody>
                    <a:bodyPr/>
                    <a:lstStyle/>
                    <a:p>
                      <a:pPr marL="0" algn="l" defTabSz="685800" rtl="0" eaLnBrk="1" latinLnBrk="0" hangingPunct="1">
                        <a:lnSpc>
                          <a:spcPct val="100000"/>
                        </a:lnSpc>
                        <a:spcBef>
                          <a:spcPts val="620"/>
                        </a:spcBef>
                      </a:pPr>
                      <a:r>
                        <a:rPr sz="1200" b="0" kern="1200">
                          <a:solidFill>
                            <a:schemeClr val="tx1"/>
                          </a:solidFill>
                          <a:latin typeface="+mn-lt"/>
                          <a:ea typeface="+mn-ea"/>
                          <a:cs typeface="+mn-cs"/>
                        </a:rPr>
                        <a:t>Above $500,000</a:t>
                      </a:r>
                    </a:p>
                  </a:txBody>
                  <a:tcPr marL="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2720">
                        <a:lnSpc>
                          <a:spcPct val="100000"/>
                        </a:lnSpc>
                        <a:spcBef>
                          <a:spcPts val="850"/>
                        </a:spcBef>
                      </a:pPr>
                      <a:r>
                        <a:rPr sz="1200" b="0" i="0" spc="0">
                          <a:solidFill>
                            <a:schemeClr val="tx1"/>
                          </a:solidFill>
                          <a:latin typeface="Aptos" panose="020B0004020202020204" pitchFamily="34" charset="0"/>
                          <a:cs typeface="Arial"/>
                        </a:rPr>
                        <a:t>Above $750,000</a:t>
                      </a: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2720">
                        <a:lnSpc>
                          <a:spcPct val="100000"/>
                        </a:lnSpc>
                        <a:spcBef>
                          <a:spcPts val="850"/>
                        </a:spcBef>
                      </a:pPr>
                      <a:r>
                        <a:rPr sz="1200" b="0" i="0" spc="0">
                          <a:solidFill>
                            <a:schemeClr val="tx1"/>
                          </a:solidFill>
                          <a:latin typeface="Aptos" panose="020B0004020202020204" pitchFamily="34" charset="0"/>
                          <a:cs typeface="Arial"/>
                        </a:rPr>
                        <a:t>Above $</a:t>
                      </a:r>
                      <a:r>
                        <a:rPr lang="en-US" sz="1200" b="0" i="0" spc="0">
                          <a:solidFill>
                            <a:schemeClr val="tx1"/>
                          </a:solidFill>
                          <a:latin typeface="Aptos" panose="020B0004020202020204" pitchFamily="34" charset="0"/>
                          <a:cs typeface="Arial"/>
                        </a:rPr>
                        <a:t>394,000</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2720">
                        <a:lnSpc>
                          <a:spcPct val="100000"/>
                        </a:lnSpc>
                        <a:spcBef>
                          <a:spcPts val="850"/>
                        </a:spcBef>
                      </a:pPr>
                      <a:r>
                        <a:rPr sz="1200" b="0" i="0" spc="0">
                          <a:solidFill>
                            <a:schemeClr val="tx1"/>
                          </a:solidFill>
                          <a:latin typeface="Aptos" panose="020B0004020202020204" pitchFamily="34" charset="0"/>
                          <a:cs typeface="Arial"/>
                        </a:rPr>
                        <a:t>$</a:t>
                      </a:r>
                      <a:r>
                        <a:rPr lang="en-US" sz="1200" b="0" i="0" spc="0">
                          <a:solidFill>
                            <a:schemeClr val="tx1"/>
                          </a:solidFill>
                          <a:latin typeface="Aptos" panose="020B0004020202020204" pitchFamily="34" charset="0"/>
                          <a:cs typeface="Arial"/>
                        </a:rPr>
                        <a:t>628.90</a:t>
                      </a:r>
                      <a:endParaRPr sz="1200" b="0" i="0" spc="0">
                        <a:solidFill>
                          <a:schemeClr val="tx1"/>
                        </a:solidFill>
                        <a:latin typeface="Aptos" panose="020B0004020202020204" pitchFamily="34" charset="0"/>
                        <a:cs typeface="Arial"/>
                      </a:endParaRPr>
                    </a:p>
                  </a:txBody>
                  <a:tcPr marL="152400" marR="0" marT="0" marB="0" anchor="ctr">
                    <a:lnL w="3175">
                      <a:noFill/>
                      <a:prstDash val="solid"/>
                    </a:lnL>
                    <a:lnR w="3175">
                      <a:noFill/>
                      <a:prstDash val="solid"/>
                    </a:lnR>
                    <a:lnT w="6350" cap="flat" cmpd="sng" algn="ctr">
                      <a:solidFill>
                        <a:schemeClr val="bg2"/>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887293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6D576-9BD3-904A-1FD7-F5AD9DC36C97}"/>
            </a:ext>
          </a:extLst>
        </p:cNvPr>
        <p:cNvGrpSpPr/>
        <p:nvPr/>
      </p:nvGrpSpPr>
      <p:grpSpPr>
        <a:xfrm>
          <a:off x="0" y="0"/>
          <a:ext cx="0" cy="0"/>
          <a:chOff x="0" y="0"/>
          <a:chExt cx="0" cy="0"/>
        </a:xfrm>
      </p:grpSpPr>
      <p:pic>
        <p:nvPicPr>
          <p:cNvPr id="9" name="Graphic 8">
            <a:extLst>
              <a:ext uri="{FF2B5EF4-FFF2-40B4-BE49-F238E27FC236}">
                <a16:creationId xmlns:a16="http://schemas.microsoft.com/office/drawing/2014/main" id="{77627D93-594C-194D-FABF-6135829FD884}"/>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542855" y="6387093"/>
            <a:ext cx="1030123" cy="162883"/>
          </a:xfrm>
          <a:prstGeom prst="rect">
            <a:avLst/>
          </a:prstGeom>
        </p:spPr>
      </p:pic>
      <p:sp>
        <p:nvSpPr>
          <p:cNvPr id="19" name="Footer Placeholder 3">
            <a:extLst>
              <a:ext uri="{FF2B5EF4-FFF2-40B4-BE49-F238E27FC236}">
                <a16:creationId xmlns:a16="http://schemas.microsoft.com/office/drawing/2014/main" id="{0131AC6E-6B8F-4F0D-2ECC-7EFC6AE4E6EF}"/>
              </a:ext>
            </a:extLst>
          </p:cNvPr>
          <p:cNvSpPr>
            <a:spLocks noGrp="1"/>
          </p:cNvSpPr>
          <p:nvPr>
            <p:ph type="ftr" sz="quarter" idx="10"/>
          </p:nvPr>
        </p:nvSpPr>
        <p:spPr>
          <a:xfrm>
            <a:off x="1134083" y="6330520"/>
            <a:ext cx="4632960" cy="219456"/>
          </a:xfrm>
        </p:spPr>
        <p:txBody>
          <a:bodyPr/>
          <a:lstStyle/>
          <a:p>
            <a:r>
              <a:rPr lang="en-US" dirty="0">
                <a:solidFill>
                  <a:schemeClr val="bg1"/>
                </a:solidFill>
              </a:rPr>
              <a:t>PLEASE REFER TO CONTENT DISCLOSURES AT THE END OF THIS PRESENTATION.</a:t>
            </a:r>
          </a:p>
        </p:txBody>
      </p:sp>
      <p:sp>
        <p:nvSpPr>
          <p:cNvPr id="20" name="Slide Number Placeholder 4">
            <a:extLst>
              <a:ext uri="{FF2B5EF4-FFF2-40B4-BE49-F238E27FC236}">
                <a16:creationId xmlns:a16="http://schemas.microsoft.com/office/drawing/2014/main" id="{B58DFC1F-1BD4-1F20-5473-EAE77D99888B}"/>
              </a:ext>
            </a:extLst>
          </p:cNvPr>
          <p:cNvSpPr>
            <a:spLocks noGrp="1"/>
          </p:cNvSpPr>
          <p:nvPr>
            <p:ph type="sldNum" sz="quarter" idx="11"/>
          </p:nvPr>
        </p:nvSpPr>
        <p:spPr>
          <a:xfrm>
            <a:off x="665136" y="6330520"/>
            <a:ext cx="468949" cy="219456"/>
          </a:xfrm>
        </p:spPr>
        <p:txBody>
          <a:bodyPr/>
          <a:lstStyle/>
          <a:p>
            <a:fld id="{AB0A2F5B-9D58-954B-BE2D-971097BC211C}" type="slidenum">
              <a:rPr lang="en-US" smtClean="0">
                <a:solidFill>
                  <a:schemeClr val="bg1"/>
                </a:solidFill>
              </a:rPr>
              <a:pPr/>
              <a:t>2</a:t>
            </a:fld>
            <a:endParaRPr lang="en-US">
              <a:solidFill>
                <a:schemeClr val="bg1"/>
              </a:solidFill>
            </a:endParaRPr>
          </a:p>
        </p:txBody>
      </p:sp>
    </p:spTree>
    <p:extLst>
      <p:ext uri="{BB962C8B-B14F-4D97-AF65-F5344CB8AC3E}">
        <p14:creationId xmlns:p14="http://schemas.microsoft.com/office/powerpoint/2010/main" val="42419189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5624A63-79E6-E24D-3E5E-2E1379255F3E}"/>
              </a:ext>
            </a:extLst>
          </p:cNvPr>
          <p:cNvSpPr>
            <a:spLocks noGrp="1"/>
          </p:cNvSpPr>
          <p:nvPr>
            <p:ph type="ftr" sz="quarter" idx="10"/>
          </p:nvPr>
        </p:nvSpPr>
        <p:spPr>
          <a:xfrm>
            <a:off x="1134083" y="6330520"/>
            <a:ext cx="4632960" cy="219456"/>
          </a:xfrm>
        </p:spPr>
        <p:txBody>
          <a:bodyPr/>
          <a:lstStyle/>
          <a:p>
            <a:r>
              <a:rPr lang="en-US"/>
              <a:t>PLEASE REFER TO CONTENT DISCLOSURES AT THE END OF THIS PRESENTATION.</a:t>
            </a:r>
          </a:p>
        </p:txBody>
      </p:sp>
      <p:sp>
        <p:nvSpPr>
          <p:cNvPr id="3" name="Slide Number Placeholder 2">
            <a:extLst>
              <a:ext uri="{FF2B5EF4-FFF2-40B4-BE49-F238E27FC236}">
                <a16:creationId xmlns:a16="http://schemas.microsoft.com/office/drawing/2014/main" id="{36C9ECBE-A067-9E12-B3F1-04C3B56836CE}"/>
              </a:ext>
            </a:extLst>
          </p:cNvPr>
          <p:cNvSpPr>
            <a:spLocks noGrp="1"/>
          </p:cNvSpPr>
          <p:nvPr>
            <p:ph type="sldNum" sz="quarter" idx="11"/>
          </p:nvPr>
        </p:nvSpPr>
        <p:spPr>
          <a:xfrm>
            <a:off x="665136" y="6330520"/>
            <a:ext cx="468949" cy="219456"/>
          </a:xfrm>
        </p:spPr>
        <p:txBody>
          <a:bodyPr/>
          <a:lstStyle/>
          <a:p>
            <a:fld id="{AB0A2F5B-9D58-954B-BE2D-971097BC211C}" type="slidenum">
              <a:rPr lang="en-US" smtClean="0"/>
              <a:pPr/>
              <a:t>20</a:t>
            </a:fld>
            <a:endParaRPr lang="en-US"/>
          </a:p>
        </p:txBody>
      </p:sp>
      <p:sp>
        <p:nvSpPr>
          <p:cNvPr id="4" name="Title 3">
            <a:extLst>
              <a:ext uri="{FF2B5EF4-FFF2-40B4-BE49-F238E27FC236}">
                <a16:creationId xmlns:a16="http://schemas.microsoft.com/office/drawing/2014/main" id="{9DA92DB9-3B3A-83D2-CF64-649637EF1276}"/>
              </a:ext>
            </a:extLst>
          </p:cNvPr>
          <p:cNvSpPr>
            <a:spLocks noGrp="1"/>
          </p:cNvSpPr>
          <p:nvPr>
            <p:ph type="ctrTitle"/>
          </p:nvPr>
        </p:nvSpPr>
        <p:spPr>
          <a:xfrm>
            <a:off x="653845" y="2670048"/>
            <a:ext cx="10890457" cy="762000"/>
          </a:xfrm>
        </p:spPr>
        <p:txBody>
          <a:bodyPr/>
          <a:lstStyle/>
          <a:p>
            <a:r>
              <a:rPr lang="en-US" dirty="0"/>
              <a:t>Charitable Giving</a:t>
            </a:r>
          </a:p>
        </p:txBody>
      </p:sp>
      <p:sp>
        <p:nvSpPr>
          <p:cNvPr id="5" name="Content Placeholder 4">
            <a:extLst>
              <a:ext uri="{FF2B5EF4-FFF2-40B4-BE49-F238E27FC236}">
                <a16:creationId xmlns:a16="http://schemas.microsoft.com/office/drawing/2014/main" id="{4715AF0D-926C-F201-F9A2-DEAED0EDAC4D}"/>
              </a:ext>
            </a:extLst>
          </p:cNvPr>
          <p:cNvSpPr>
            <a:spLocks noGrp="1"/>
          </p:cNvSpPr>
          <p:nvPr>
            <p:ph idx="14"/>
          </p:nvPr>
        </p:nvSpPr>
        <p:spPr>
          <a:xfrm>
            <a:off x="653845" y="2424353"/>
            <a:ext cx="10890457" cy="242648"/>
          </a:xfrm>
        </p:spPr>
        <p:txBody>
          <a:bodyPr/>
          <a:lstStyle/>
          <a:p>
            <a:r>
              <a:rPr lang="en-US"/>
              <a:t>For Individuals, 2025 Tax Planning</a:t>
            </a:r>
          </a:p>
        </p:txBody>
      </p:sp>
    </p:spTree>
    <p:extLst>
      <p:ext uri="{BB962C8B-B14F-4D97-AF65-F5344CB8AC3E}">
        <p14:creationId xmlns:p14="http://schemas.microsoft.com/office/powerpoint/2010/main" val="30357657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095E4-8F2B-5968-089C-E57B9000068C}"/>
              </a:ext>
            </a:extLst>
          </p:cNvPr>
          <p:cNvSpPr>
            <a:spLocks noGrp="1"/>
          </p:cNvSpPr>
          <p:nvPr>
            <p:ph type="title"/>
          </p:nvPr>
        </p:nvSpPr>
        <p:spPr/>
        <p:txBody>
          <a:bodyPr/>
          <a:lstStyle/>
          <a:p>
            <a:r>
              <a:rPr lang="en-US" dirty="0"/>
              <a:t>Understanding Charitable Gifting</a:t>
            </a:r>
          </a:p>
        </p:txBody>
      </p:sp>
      <p:sp>
        <p:nvSpPr>
          <p:cNvPr id="3" name="Text Placeholder 2">
            <a:extLst>
              <a:ext uri="{FF2B5EF4-FFF2-40B4-BE49-F238E27FC236}">
                <a16:creationId xmlns:a16="http://schemas.microsoft.com/office/drawing/2014/main" id="{F1C13A1D-4A37-0084-9D88-1BE6D6EF6F90}"/>
              </a:ext>
            </a:extLst>
          </p:cNvPr>
          <p:cNvSpPr>
            <a:spLocks noGrp="1"/>
          </p:cNvSpPr>
          <p:nvPr>
            <p:ph type="body" sz="quarter" idx="21"/>
          </p:nvPr>
        </p:nvSpPr>
        <p:spPr>
          <a:xfrm>
            <a:off x="762000" y="2188282"/>
            <a:ext cx="4612313" cy="1755935"/>
          </a:xfrm>
        </p:spPr>
        <p:txBody>
          <a:bodyPr tIns="731520"/>
          <a:lstStyle/>
          <a:p>
            <a:pPr marL="0" indent="0">
              <a:buNone/>
            </a:pPr>
            <a:r>
              <a:rPr lang="en-US" dirty="0"/>
              <a:t>Consider “bunching” gifts and/or a Donor Advised Fund (DAF)</a:t>
            </a:r>
            <a:r>
              <a:rPr lang="en-US" baseline="30000" dirty="0"/>
              <a:t>1</a:t>
            </a:r>
            <a:r>
              <a:rPr lang="en-US" dirty="0"/>
              <a:t> to take advantage of increased standard deduction amounts and avoid the 0.5% itemized charitable deduction floor (starting in 2026).</a:t>
            </a:r>
          </a:p>
          <a:p>
            <a:pPr marL="0" indent="0">
              <a:buNone/>
            </a:pPr>
            <a:endParaRPr lang="en-US" dirty="0"/>
          </a:p>
        </p:txBody>
      </p:sp>
      <p:sp>
        <p:nvSpPr>
          <p:cNvPr id="4" name="Text Placeholder 3">
            <a:extLst>
              <a:ext uri="{FF2B5EF4-FFF2-40B4-BE49-F238E27FC236}">
                <a16:creationId xmlns:a16="http://schemas.microsoft.com/office/drawing/2014/main" id="{1563C941-59E7-5FEC-C171-FB333119E3AA}"/>
              </a:ext>
            </a:extLst>
          </p:cNvPr>
          <p:cNvSpPr>
            <a:spLocks noGrp="1"/>
          </p:cNvSpPr>
          <p:nvPr>
            <p:ph type="body" sz="quarter" idx="22"/>
          </p:nvPr>
        </p:nvSpPr>
        <p:spPr>
          <a:xfrm>
            <a:off x="6305549" y="2209914"/>
            <a:ext cx="4612313" cy="1594277"/>
          </a:xfrm>
        </p:spPr>
        <p:txBody>
          <a:bodyPr tIns="731520"/>
          <a:lstStyle/>
          <a:p>
            <a:pPr marL="0" indent="0">
              <a:buNone/>
            </a:pPr>
            <a:r>
              <a:rPr lang="en-US" dirty="0"/>
              <a:t>Match a high-income tax year with a large contribution to a Donor Advised Fund. Ideally in 2025 before 0.5% charitable deduction floor is in place.</a:t>
            </a:r>
          </a:p>
        </p:txBody>
      </p:sp>
      <p:sp>
        <p:nvSpPr>
          <p:cNvPr id="5" name="Text Placeholder 4">
            <a:extLst>
              <a:ext uri="{FF2B5EF4-FFF2-40B4-BE49-F238E27FC236}">
                <a16:creationId xmlns:a16="http://schemas.microsoft.com/office/drawing/2014/main" id="{0BFF2070-D5D1-5277-05B3-38F4C5CD43FB}"/>
              </a:ext>
            </a:extLst>
          </p:cNvPr>
          <p:cNvSpPr>
            <a:spLocks noGrp="1"/>
          </p:cNvSpPr>
          <p:nvPr>
            <p:ph type="body" sz="quarter" idx="23"/>
          </p:nvPr>
        </p:nvSpPr>
        <p:spPr>
          <a:xfrm>
            <a:off x="762000" y="3968500"/>
            <a:ext cx="4612313" cy="1594277"/>
          </a:xfrm>
        </p:spPr>
        <p:txBody>
          <a:bodyPr tIns="731520"/>
          <a:lstStyle/>
          <a:p>
            <a:pPr marL="0" indent="0">
              <a:buNone/>
            </a:pPr>
            <a:r>
              <a:rPr lang="en-US" dirty="0"/>
              <a:t>Use low basis stock to gift to charitable organizations or to fund a Donor Advised Fund or Private Foundation</a:t>
            </a:r>
          </a:p>
        </p:txBody>
      </p:sp>
      <p:sp>
        <p:nvSpPr>
          <p:cNvPr id="6" name="Text Placeholder 5">
            <a:extLst>
              <a:ext uri="{FF2B5EF4-FFF2-40B4-BE49-F238E27FC236}">
                <a16:creationId xmlns:a16="http://schemas.microsoft.com/office/drawing/2014/main" id="{918013EB-CF6B-7140-AF1E-CDE630597297}"/>
              </a:ext>
            </a:extLst>
          </p:cNvPr>
          <p:cNvSpPr>
            <a:spLocks noGrp="1"/>
          </p:cNvSpPr>
          <p:nvPr>
            <p:ph type="body" sz="quarter" idx="24"/>
          </p:nvPr>
        </p:nvSpPr>
        <p:spPr>
          <a:xfrm>
            <a:off x="6305549" y="3968500"/>
            <a:ext cx="4612313" cy="1594277"/>
          </a:xfrm>
        </p:spPr>
        <p:txBody>
          <a:bodyPr tIns="731520"/>
          <a:lstStyle/>
          <a:p>
            <a:pPr marL="0" indent="0">
              <a:buNone/>
            </a:pPr>
            <a:r>
              <a:rPr lang="en-US" dirty="0"/>
              <a:t>If over 70 ½ years of age and taking the standard deduction, it likely is more advantageous to make a Qualified Charitable Distribution (QCD) from an IRA as opposed to cash or appreciated stock</a:t>
            </a:r>
          </a:p>
          <a:p>
            <a:pPr marL="0" indent="0">
              <a:buNone/>
            </a:pPr>
            <a:endParaRPr lang="en-US" dirty="0"/>
          </a:p>
        </p:txBody>
      </p:sp>
      <p:sp>
        <p:nvSpPr>
          <p:cNvPr id="11" name="Text Placeholder 10">
            <a:extLst>
              <a:ext uri="{FF2B5EF4-FFF2-40B4-BE49-F238E27FC236}">
                <a16:creationId xmlns:a16="http://schemas.microsoft.com/office/drawing/2014/main" id="{5F3BCAF8-FC59-67CE-DF17-A18FEF754594}"/>
              </a:ext>
            </a:extLst>
          </p:cNvPr>
          <p:cNvSpPr>
            <a:spLocks noGrp="1"/>
          </p:cNvSpPr>
          <p:nvPr>
            <p:ph type="body" sz="quarter" idx="12"/>
          </p:nvPr>
        </p:nvSpPr>
        <p:spPr>
          <a:xfrm>
            <a:off x="665164" y="5686480"/>
            <a:ext cx="10891837" cy="371419"/>
          </a:xfrm>
        </p:spPr>
        <p:txBody>
          <a:bodyPr/>
          <a:lstStyle/>
          <a:p>
            <a:r>
              <a:rPr lang="en-US" dirty="0"/>
              <a:t>This information is for educational purposes only, and is not intended to provide, and should not be relied on for tax, legal or accounting advice. Please consult your own tax, legal and accounting advisors to discuss your unique tax circumstances. Charitable gifting strategies, including donor-advised funds, may have tax and estate implications. Consult with a qualified tax advisor or estate planning professional before making any decisions. </a:t>
            </a:r>
            <a:r>
              <a:rPr lang="en-US" baseline="30000" dirty="0"/>
              <a:t>1 </a:t>
            </a:r>
            <a:r>
              <a:rPr lang="en-US" dirty="0"/>
              <a:t>A Donor-Advised Fund is a charitable giving account offered by a public charity. Individuals can make a tax-deductible donation to the fund and then recommend grants to IRS-qualified charities over time. Contributions to DAFs can be made using cash, appreciated securities, or other assets. The donor does not control the assets after the donation but retains advisory privileges on distributions and investment allocation within the fund.</a:t>
            </a:r>
          </a:p>
        </p:txBody>
      </p:sp>
      <p:sp>
        <p:nvSpPr>
          <p:cNvPr id="13" name="Footer Placeholder 12">
            <a:extLst>
              <a:ext uri="{FF2B5EF4-FFF2-40B4-BE49-F238E27FC236}">
                <a16:creationId xmlns:a16="http://schemas.microsoft.com/office/drawing/2014/main" id="{F2700E3F-B497-13CD-7AF1-5D03EC84160C}"/>
              </a:ext>
            </a:extLst>
          </p:cNvPr>
          <p:cNvSpPr>
            <a:spLocks noGrp="1"/>
          </p:cNvSpPr>
          <p:nvPr>
            <p:ph type="ftr" sz="quarter" idx="28"/>
          </p:nvPr>
        </p:nvSpPr>
        <p:spPr/>
        <p:txBody>
          <a:bodyPr/>
          <a:lstStyle/>
          <a:p>
            <a:r>
              <a:rPr lang="en-US"/>
              <a:t>PLEASE REFER TO CONTENT DISCLOSURES AT THE END OF THIS PRESENTATION.</a:t>
            </a:r>
          </a:p>
        </p:txBody>
      </p:sp>
      <p:sp>
        <p:nvSpPr>
          <p:cNvPr id="14" name="Slide Number Placeholder 13">
            <a:extLst>
              <a:ext uri="{FF2B5EF4-FFF2-40B4-BE49-F238E27FC236}">
                <a16:creationId xmlns:a16="http://schemas.microsoft.com/office/drawing/2014/main" id="{6C890D7F-14B3-FBD5-FECD-3764C226A85C}"/>
              </a:ext>
            </a:extLst>
          </p:cNvPr>
          <p:cNvSpPr>
            <a:spLocks noGrp="1"/>
          </p:cNvSpPr>
          <p:nvPr>
            <p:ph type="sldNum" sz="quarter" idx="29"/>
          </p:nvPr>
        </p:nvSpPr>
        <p:spPr/>
        <p:txBody>
          <a:bodyPr/>
          <a:lstStyle/>
          <a:p>
            <a:fld id="{AB0A2F5B-9D58-954B-BE2D-971097BC211C}" type="slidenum">
              <a:rPr lang="en-US" smtClean="0"/>
              <a:pPr/>
              <a:t>21</a:t>
            </a:fld>
            <a:endParaRPr lang="en-US"/>
          </a:p>
        </p:txBody>
      </p:sp>
      <p:grpSp>
        <p:nvGrpSpPr>
          <p:cNvPr id="15" name="Group 14">
            <a:extLst>
              <a:ext uri="{FF2B5EF4-FFF2-40B4-BE49-F238E27FC236}">
                <a16:creationId xmlns:a16="http://schemas.microsoft.com/office/drawing/2014/main" id="{2ABEE66F-0EB3-5F4C-8327-7B6643FD9D51}"/>
              </a:ext>
            </a:extLst>
          </p:cNvPr>
          <p:cNvGrpSpPr/>
          <p:nvPr/>
        </p:nvGrpSpPr>
        <p:grpSpPr>
          <a:xfrm>
            <a:off x="762000" y="2100006"/>
            <a:ext cx="445948" cy="561930"/>
            <a:chOff x="1043681" y="2114663"/>
            <a:chExt cx="535138" cy="674316"/>
          </a:xfrm>
        </p:grpSpPr>
        <p:sp>
          <p:nvSpPr>
            <p:cNvPr id="16" name="Freeform 182">
              <a:extLst>
                <a:ext uri="{FF2B5EF4-FFF2-40B4-BE49-F238E27FC236}">
                  <a16:creationId xmlns:a16="http://schemas.microsoft.com/office/drawing/2014/main" id="{0AE49106-A158-442B-3A89-F74A852ED062}"/>
                </a:ext>
              </a:extLst>
            </p:cNvPr>
            <p:cNvSpPr/>
            <p:nvPr/>
          </p:nvSpPr>
          <p:spPr>
            <a:xfrm flipV="1">
              <a:off x="1277895" y="2403213"/>
              <a:ext cx="66711" cy="385765"/>
            </a:xfrm>
            <a:custGeom>
              <a:avLst/>
              <a:gdLst>
                <a:gd name="connsiteX0" fmla="*/ 112229 w 112143"/>
                <a:gd name="connsiteY0" fmla="*/ 333 h 648483"/>
                <a:gd name="connsiteX1" fmla="*/ 85 w 112143"/>
                <a:gd name="connsiteY1" fmla="*/ 333 h 648483"/>
                <a:gd name="connsiteX2" fmla="*/ 85 w 112143"/>
                <a:gd name="connsiteY2" fmla="*/ 648817 h 648483"/>
                <a:gd name="connsiteX3" fmla="*/ 112229 w 112143"/>
                <a:gd name="connsiteY3" fmla="*/ 648817 h 648483"/>
              </a:gdLst>
              <a:ahLst/>
              <a:cxnLst>
                <a:cxn ang="0">
                  <a:pos x="connsiteX0" y="connsiteY0"/>
                </a:cxn>
                <a:cxn ang="0">
                  <a:pos x="connsiteX1" y="connsiteY1"/>
                </a:cxn>
                <a:cxn ang="0">
                  <a:pos x="connsiteX2" y="connsiteY2"/>
                </a:cxn>
                <a:cxn ang="0">
                  <a:pos x="connsiteX3" y="connsiteY3"/>
                </a:cxn>
              </a:cxnLst>
              <a:rect l="l" t="t" r="r" b="b"/>
              <a:pathLst>
                <a:path w="112143" h="648483">
                  <a:moveTo>
                    <a:pt x="112229" y="333"/>
                  </a:moveTo>
                  <a:lnTo>
                    <a:pt x="85" y="333"/>
                  </a:lnTo>
                  <a:lnTo>
                    <a:pt x="85" y="648817"/>
                  </a:lnTo>
                  <a:lnTo>
                    <a:pt x="112229" y="648817"/>
                  </a:lnTo>
                  <a:close/>
                </a:path>
              </a:pathLst>
            </a:custGeom>
            <a:noFill/>
            <a:ln w="15875" cap="rnd">
              <a:solidFill>
                <a:schemeClr val="tx1"/>
              </a:solidFill>
              <a:prstDash val="solid"/>
              <a:round/>
            </a:ln>
          </p:spPr>
          <p:txBody>
            <a:bodyPr rtlCol="0" anchor="ctr"/>
            <a:lstStyle/>
            <a:p>
              <a:endParaRPr lang="en-US" sz="1500"/>
            </a:p>
          </p:txBody>
        </p:sp>
        <p:sp>
          <p:nvSpPr>
            <p:cNvPr id="17" name="Freeform 183">
              <a:extLst>
                <a:ext uri="{FF2B5EF4-FFF2-40B4-BE49-F238E27FC236}">
                  <a16:creationId xmlns:a16="http://schemas.microsoft.com/office/drawing/2014/main" id="{217B210B-2742-44FF-3B8A-6574181E799E}"/>
                </a:ext>
              </a:extLst>
            </p:cNvPr>
            <p:cNvSpPr/>
            <p:nvPr/>
          </p:nvSpPr>
          <p:spPr>
            <a:xfrm flipV="1">
              <a:off x="1277895" y="2271241"/>
              <a:ext cx="66711" cy="131971"/>
            </a:xfrm>
            <a:custGeom>
              <a:avLst/>
              <a:gdLst>
                <a:gd name="connsiteX0" fmla="*/ 112229 w 112143"/>
                <a:gd name="connsiteY0" fmla="*/ -112 h 221848"/>
                <a:gd name="connsiteX1" fmla="*/ 85 w 112143"/>
                <a:gd name="connsiteY1" fmla="*/ -112 h 221848"/>
                <a:gd name="connsiteX2" fmla="*/ 85 w 112143"/>
                <a:gd name="connsiteY2" fmla="*/ 221737 h 221848"/>
                <a:gd name="connsiteX3" fmla="*/ 112229 w 112143"/>
                <a:gd name="connsiteY3" fmla="*/ 221737 h 221848"/>
              </a:gdLst>
              <a:ahLst/>
              <a:cxnLst>
                <a:cxn ang="0">
                  <a:pos x="connsiteX0" y="connsiteY0"/>
                </a:cxn>
                <a:cxn ang="0">
                  <a:pos x="connsiteX1" y="connsiteY1"/>
                </a:cxn>
                <a:cxn ang="0">
                  <a:pos x="connsiteX2" y="connsiteY2"/>
                </a:cxn>
                <a:cxn ang="0">
                  <a:pos x="connsiteX3" y="connsiteY3"/>
                </a:cxn>
              </a:cxnLst>
              <a:rect l="l" t="t" r="r" b="b"/>
              <a:pathLst>
                <a:path w="112143" h="221848">
                  <a:moveTo>
                    <a:pt x="112229" y="-112"/>
                  </a:moveTo>
                  <a:lnTo>
                    <a:pt x="85" y="-112"/>
                  </a:lnTo>
                  <a:lnTo>
                    <a:pt x="85" y="221737"/>
                  </a:lnTo>
                  <a:lnTo>
                    <a:pt x="112229" y="221737"/>
                  </a:lnTo>
                  <a:close/>
                </a:path>
              </a:pathLst>
            </a:custGeom>
            <a:noFill/>
            <a:ln w="15875" cap="rnd">
              <a:solidFill>
                <a:schemeClr val="tx1"/>
              </a:solidFill>
              <a:prstDash val="solid"/>
              <a:round/>
            </a:ln>
          </p:spPr>
          <p:txBody>
            <a:bodyPr rtlCol="0" anchor="ctr"/>
            <a:lstStyle/>
            <a:p>
              <a:endParaRPr lang="en-US" sz="1500"/>
            </a:p>
          </p:txBody>
        </p:sp>
        <p:sp>
          <p:nvSpPr>
            <p:cNvPr id="18" name="Freeform 185">
              <a:extLst>
                <a:ext uri="{FF2B5EF4-FFF2-40B4-BE49-F238E27FC236}">
                  <a16:creationId xmlns:a16="http://schemas.microsoft.com/office/drawing/2014/main" id="{DEA380DE-A499-CD2D-3B8A-94C27540162F}"/>
                </a:ext>
              </a:extLst>
            </p:cNvPr>
            <p:cNvSpPr/>
            <p:nvPr/>
          </p:nvSpPr>
          <p:spPr>
            <a:xfrm flipV="1">
              <a:off x="1252516" y="2212868"/>
              <a:ext cx="116744" cy="58373"/>
            </a:xfrm>
            <a:custGeom>
              <a:avLst/>
              <a:gdLst>
                <a:gd name="connsiteX0" fmla="*/ 196634 w 196250"/>
                <a:gd name="connsiteY0" fmla="*/ 114 h 98127"/>
                <a:gd name="connsiteX1" fmla="*/ 196634 w 196250"/>
                <a:gd name="connsiteY1" fmla="*/ 57810 h 98127"/>
                <a:gd name="connsiteX2" fmla="*/ 156205 w 196250"/>
                <a:gd name="connsiteY2" fmla="*/ 98241 h 98127"/>
                <a:gd name="connsiteX3" fmla="*/ 40813 w 196250"/>
                <a:gd name="connsiteY3" fmla="*/ 98241 h 98127"/>
                <a:gd name="connsiteX4" fmla="*/ 384 w 196250"/>
                <a:gd name="connsiteY4" fmla="*/ 57810 h 98127"/>
                <a:gd name="connsiteX5" fmla="*/ 384 w 196250"/>
                <a:gd name="connsiteY5" fmla="*/ 114 h 9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250" h="98127">
                  <a:moveTo>
                    <a:pt x="196634" y="114"/>
                  </a:moveTo>
                  <a:lnTo>
                    <a:pt x="196634" y="57810"/>
                  </a:lnTo>
                  <a:cubicBezTo>
                    <a:pt x="196634" y="80046"/>
                    <a:pt x="178442" y="98241"/>
                    <a:pt x="156205" y="98241"/>
                  </a:cubicBezTo>
                  <a:lnTo>
                    <a:pt x="40813" y="98241"/>
                  </a:lnTo>
                  <a:cubicBezTo>
                    <a:pt x="18577" y="98241"/>
                    <a:pt x="384" y="80046"/>
                    <a:pt x="384" y="57810"/>
                  </a:cubicBezTo>
                  <a:lnTo>
                    <a:pt x="384" y="114"/>
                  </a:lnTo>
                  <a:close/>
                </a:path>
              </a:pathLst>
            </a:custGeom>
            <a:noFill/>
            <a:ln w="15875" cap="rnd">
              <a:solidFill>
                <a:schemeClr val="tx1"/>
              </a:solidFill>
              <a:prstDash val="solid"/>
              <a:round/>
            </a:ln>
          </p:spPr>
          <p:txBody>
            <a:bodyPr rtlCol="0" anchor="ctr"/>
            <a:lstStyle/>
            <a:p>
              <a:endParaRPr lang="en-US" sz="1500"/>
            </a:p>
          </p:txBody>
        </p:sp>
        <p:sp>
          <p:nvSpPr>
            <p:cNvPr id="19" name="Freeform 186">
              <a:extLst>
                <a:ext uri="{FF2B5EF4-FFF2-40B4-BE49-F238E27FC236}">
                  <a16:creationId xmlns:a16="http://schemas.microsoft.com/office/drawing/2014/main" id="{E9EC1B7A-F38E-52F4-E73D-9CB19877DA8A}"/>
                </a:ext>
              </a:extLst>
            </p:cNvPr>
            <p:cNvSpPr/>
            <p:nvPr/>
          </p:nvSpPr>
          <p:spPr>
            <a:xfrm flipV="1">
              <a:off x="1362795" y="2174848"/>
              <a:ext cx="146175" cy="96393"/>
            </a:xfrm>
            <a:custGeom>
              <a:avLst/>
              <a:gdLst>
                <a:gd name="connsiteX0" fmla="*/ 152278 w 245725"/>
                <a:gd name="connsiteY0" fmla="*/ 155943 h 162040"/>
                <a:gd name="connsiteX1" fmla="*/ 476 w 245725"/>
                <a:gd name="connsiteY1" fmla="*/ 85291 h 162040"/>
                <a:gd name="connsiteX2" fmla="*/ 11345 w 245725"/>
                <a:gd name="connsiteY2" fmla="*/ 57847 h 162040"/>
                <a:gd name="connsiteX3" fmla="*/ 11345 w 245725"/>
                <a:gd name="connsiteY3" fmla="*/ 149 h 162040"/>
                <a:gd name="connsiteX4" fmla="*/ 246202 w 245725"/>
                <a:gd name="connsiteY4" fmla="*/ 149 h 162040"/>
                <a:gd name="connsiteX5" fmla="*/ 246202 w 245725"/>
                <a:gd name="connsiteY5" fmla="*/ 96062 h 162040"/>
                <a:gd name="connsiteX6" fmla="*/ 152278 w 245725"/>
                <a:gd name="connsiteY6" fmla="*/ 155943 h 16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725" h="162040">
                  <a:moveTo>
                    <a:pt x="152278" y="155943"/>
                  </a:moveTo>
                  <a:lnTo>
                    <a:pt x="476" y="85291"/>
                  </a:lnTo>
                  <a:cubicBezTo>
                    <a:pt x="7194" y="78065"/>
                    <a:pt x="11345" y="68429"/>
                    <a:pt x="11345" y="57847"/>
                  </a:cubicBezTo>
                  <a:lnTo>
                    <a:pt x="11345" y="149"/>
                  </a:lnTo>
                  <a:lnTo>
                    <a:pt x="246202" y="149"/>
                  </a:lnTo>
                  <a:lnTo>
                    <a:pt x="246202" y="96062"/>
                  </a:lnTo>
                  <a:cubicBezTo>
                    <a:pt x="246202" y="144356"/>
                    <a:pt x="196063" y="176323"/>
                    <a:pt x="152278" y="155943"/>
                  </a:cubicBezTo>
                  <a:close/>
                </a:path>
              </a:pathLst>
            </a:custGeom>
            <a:noFill/>
            <a:ln w="15875" cap="rnd">
              <a:solidFill>
                <a:schemeClr val="tx1"/>
              </a:solidFill>
              <a:prstDash val="solid"/>
              <a:round/>
            </a:ln>
          </p:spPr>
          <p:txBody>
            <a:bodyPr rtlCol="0" anchor="ctr"/>
            <a:lstStyle/>
            <a:p>
              <a:endParaRPr lang="en-US" sz="1500"/>
            </a:p>
          </p:txBody>
        </p:sp>
        <p:sp>
          <p:nvSpPr>
            <p:cNvPr id="20" name="Freeform 187">
              <a:extLst>
                <a:ext uri="{FF2B5EF4-FFF2-40B4-BE49-F238E27FC236}">
                  <a16:creationId xmlns:a16="http://schemas.microsoft.com/office/drawing/2014/main" id="{550D6FB9-1556-8AA7-141B-22CEA1DF4F50}"/>
                </a:ext>
              </a:extLst>
            </p:cNvPr>
            <p:cNvSpPr/>
            <p:nvPr/>
          </p:nvSpPr>
          <p:spPr>
            <a:xfrm flipV="1">
              <a:off x="1112806" y="2174848"/>
              <a:ext cx="146172" cy="96393"/>
            </a:xfrm>
            <a:custGeom>
              <a:avLst/>
              <a:gdLst>
                <a:gd name="connsiteX0" fmla="*/ 245993 w 245720"/>
                <a:gd name="connsiteY0" fmla="*/ 85260 h 162040"/>
                <a:gd name="connsiteX1" fmla="*/ 94193 w 245720"/>
                <a:gd name="connsiteY1" fmla="*/ 155912 h 162040"/>
                <a:gd name="connsiteX2" fmla="*/ 272 w 245720"/>
                <a:gd name="connsiteY2" fmla="*/ 96031 h 162040"/>
                <a:gd name="connsiteX3" fmla="*/ 272 w 245720"/>
                <a:gd name="connsiteY3" fmla="*/ 118 h 162040"/>
                <a:gd name="connsiteX4" fmla="*/ 235127 w 245720"/>
                <a:gd name="connsiteY4" fmla="*/ 118 h 162040"/>
                <a:gd name="connsiteX5" fmla="*/ 235127 w 245720"/>
                <a:gd name="connsiteY5" fmla="*/ 57816 h 162040"/>
                <a:gd name="connsiteX6" fmla="*/ 245993 w 245720"/>
                <a:gd name="connsiteY6" fmla="*/ 85260 h 16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720" h="162040">
                  <a:moveTo>
                    <a:pt x="245993" y="85260"/>
                  </a:moveTo>
                  <a:lnTo>
                    <a:pt x="94193" y="155912"/>
                  </a:lnTo>
                  <a:cubicBezTo>
                    <a:pt x="50409" y="176292"/>
                    <a:pt x="272" y="144325"/>
                    <a:pt x="272" y="96031"/>
                  </a:cubicBezTo>
                  <a:lnTo>
                    <a:pt x="272" y="118"/>
                  </a:lnTo>
                  <a:lnTo>
                    <a:pt x="235127" y="118"/>
                  </a:lnTo>
                  <a:lnTo>
                    <a:pt x="235127" y="57816"/>
                  </a:lnTo>
                  <a:cubicBezTo>
                    <a:pt x="235127" y="68398"/>
                    <a:pt x="239280" y="78034"/>
                    <a:pt x="245993" y="85260"/>
                  </a:cubicBezTo>
                  <a:close/>
                </a:path>
              </a:pathLst>
            </a:custGeom>
            <a:noFill/>
            <a:ln w="15875" cap="rnd">
              <a:solidFill>
                <a:schemeClr val="tx1"/>
              </a:solidFill>
              <a:prstDash val="solid"/>
              <a:round/>
            </a:ln>
          </p:spPr>
          <p:txBody>
            <a:bodyPr rtlCol="0" anchor="ctr"/>
            <a:lstStyle/>
            <a:p>
              <a:endParaRPr lang="en-US" sz="1500"/>
            </a:p>
          </p:txBody>
        </p:sp>
        <p:sp>
          <p:nvSpPr>
            <p:cNvPr id="21" name="Freeform 188">
              <a:extLst>
                <a:ext uri="{FF2B5EF4-FFF2-40B4-BE49-F238E27FC236}">
                  <a16:creationId xmlns:a16="http://schemas.microsoft.com/office/drawing/2014/main" id="{1683B8AC-4597-AC19-A5CE-CEF4210CE476}"/>
                </a:ext>
              </a:extLst>
            </p:cNvPr>
            <p:cNvSpPr/>
            <p:nvPr/>
          </p:nvSpPr>
          <p:spPr>
            <a:xfrm flipV="1">
              <a:off x="1338048" y="2114663"/>
              <a:ext cx="130400" cy="105931"/>
            </a:xfrm>
            <a:custGeom>
              <a:avLst/>
              <a:gdLst>
                <a:gd name="connsiteX0" fmla="*/ 219687 w 219207"/>
                <a:gd name="connsiteY0" fmla="*/ 76903 h 178073"/>
                <a:gd name="connsiteX1" fmla="*/ 158835 w 219207"/>
                <a:gd name="connsiteY1" fmla="*/ 166415 h 178073"/>
                <a:gd name="connsiteX2" fmla="*/ 115237 w 219207"/>
                <a:gd name="connsiteY2" fmla="*/ 167342 h 178073"/>
                <a:gd name="connsiteX3" fmla="*/ 480 w 219207"/>
                <a:gd name="connsiteY3" fmla="*/ 13044 h 178073"/>
                <a:gd name="connsiteX4" fmla="*/ 12518 w 219207"/>
                <a:gd name="connsiteY4" fmla="*/ 13044 h 178073"/>
                <a:gd name="connsiteX5" fmla="*/ 42081 w 219207"/>
                <a:gd name="connsiteY5" fmla="*/ 57 h 178073"/>
                <a:gd name="connsiteX6" fmla="*/ 42079 w 219207"/>
                <a:gd name="connsiteY6" fmla="*/ 59 h 178073"/>
                <a:gd name="connsiteX7" fmla="*/ 193881 w 219207"/>
                <a:gd name="connsiteY7" fmla="*/ 70710 h 178073"/>
                <a:gd name="connsiteX8" fmla="*/ 219687 w 219207"/>
                <a:gd name="connsiteY8" fmla="*/ 76903 h 178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207" h="178073">
                  <a:moveTo>
                    <a:pt x="219687" y="76903"/>
                  </a:moveTo>
                  <a:lnTo>
                    <a:pt x="158835" y="166415"/>
                  </a:lnTo>
                  <a:cubicBezTo>
                    <a:pt x="148489" y="181636"/>
                    <a:pt x="126220" y="182110"/>
                    <a:pt x="115237" y="167342"/>
                  </a:cubicBezTo>
                  <a:lnTo>
                    <a:pt x="480" y="13044"/>
                  </a:lnTo>
                  <a:lnTo>
                    <a:pt x="12518" y="13044"/>
                  </a:lnTo>
                  <a:cubicBezTo>
                    <a:pt x="24172" y="13044"/>
                    <a:pt x="34687" y="8015"/>
                    <a:pt x="42081" y="57"/>
                  </a:cubicBezTo>
                  <a:cubicBezTo>
                    <a:pt x="42081" y="59"/>
                    <a:pt x="42079" y="59"/>
                    <a:pt x="42079" y="59"/>
                  </a:cubicBezTo>
                  <a:lnTo>
                    <a:pt x="193881" y="70710"/>
                  </a:lnTo>
                  <a:cubicBezTo>
                    <a:pt x="202382" y="74668"/>
                    <a:pt x="211120" y="76629"/>
                    <a:pt x="219687" y="76903"/>
                  </a:cubicBezTo>
                  <a:close/>
                </a:path>
              </a:pathLst>
            </a:custGeom>
            <a:noFill/>
            <a:ln w="15875" cap="rnd">
              <a:solidFill>
                <a:schemeClr val="tx1"/>
              </a:solidFill>
              <a:prstDash val="solid"/>
              <a:round/>
            </a:ln>
          </p:spPr>
          <p:txBody>
            <a:bodyPr rtlCol="0" anchor="ctr"/>
            <a:lstStyle/>
            <a:p>
              <a:endParaRPr lang="en-US" sz="1500"/>
            </a:p>
          </p:txBody>
        </p:sp>
        <p:sp>
          <p:nvSpPr>
            <p:cNvPr id="22" name="Freeform 189">
              <a:extLst>
                <a:ext uri="{FF2B5EF4-FFF2-40B4-BE49-F238E27FC236}">
                  <a16:creationId xmlns:a16="http://schemas.microsoft.com/office/drawing/2014/main" id="{65DD75A5-B5BD-2953-A227-67824DD3FBFD}"/>
                </a:ext>
              </a:extLst>
            </p:cNvPr>
            <p:cNvSpPr/>
            <p:nvPr/>
          </p:nvSpPr>
          <p:spPr>
            <a:xfrm flipV="1">
              <a:off x="1153326" y="2114663"/>
              <a:ext cx="130400" cy="105931"/>
            </a:xfrm>
            <a:custGeom>
              <a:avLst/>
              <a:gdLst>
                <a:gd name="connsiteX0" fmla="*/ 202 w 219207"/>
                <a:gd name="connsiteY0" fmla="*/ 76903 h 178073"/>
                <a:gd name="connsiteX1" fmla="*/ 61055 w 219207"/>
                <a:gd name="connsiteY1" fmla="*/ 166415 h 178073"/>
                <a:gd name="connsiteX2" fmla="*/ 104652 w 219207"/>
                <a:gd name="connsiteY2" fmla="*/ 167342 h 178073"/>
                <a:gd name="connsiteX3" fmla="*/ 219410 w 219207"/>
                <a:gd name="connsiteY3" fmla="*/ 13044 h 178073"/>
                <a:gd name="connsiteX4" fmla="*/ 207371 w 219207"/>
                <a:gd name="connsiteY4" fmla="*/ 13044 h 178073"/>
                <a:gd name="connsiteX5" fmla="*/ 177808 w 219207"/>
                <a:gd name="connsiteY5" fmla="*/ 57 h 178073"/>
                <a:gd name="connsiteX6" fmla="*/ 177810 w 219207"/>
                <a:gd name="connsiteY6" fmla="*/ 59 h 178073"/>
                <a:gd name="connsiteX7" fmla="*/ 26008 w 219207"/>
                <a:gd name="connsiteY7" fmla="*/ 70710 h 178073"/>
                <a:gd name="connsiteX8" fmla="*/ 202 w 219207"/>
                <a:gd name="connsiteY8" fmla="*/ 76903 h 178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207" h="178073">
                  <a:moveTo>
                    <a:pt x="202" y="76903"/>
                  </a:moveTo>
                  <a:lnTo>
                    <a:pt x="61055" y="166415"/>
                  </a:lnTo>
                  <a:cubicBezTo>
                    <a:pt x="71401" y="181636"/>
                    <a:pt x="93670" y="182110"/>
                    <a:pt x="104652" y="167342"/>
                  </a:cubicBezTo>
                  <a:lnTo>
                    <a:pt x="219410" y="13044"/>
                  </a:lnTo>
                  <a:lnTo>
                    <a:pt x="207371" y="13044"/>
                  </a:lnTo>
                  <a:cubicBezTo>
                    <a:pt x="195718" y="13044"/>
                    <a:pt x="185203" y="8015"/>
                    <a:pt x="177808" y="57"/>
                  </a:cubicBezTo>
                  <a:cubicBezTo>
                    <a:pt x="177808" y="59"/>
                    <a:pt x="177810" y="59"/>
                    <a:pt x="177810" y="59"/>
                  </a:cubicBezTo>
                  <a:lnTo>
                    <a:pt x="26008" y="70710"/>
                  </a:lnTo>
                  <a:cubicBezTo>
                    <a:pt x="17507" y="74668"/>
                    <a:pt x="8769" y="76629"/>
                    <a:pt x="202" y="76903"/>
                  </a:cubicBezTo>
                  <a:close/>
                </a:path>
              </a:pathLst>
            </a:custGeom>
            <a:noFill/>
            <a:ln w="15875" cap="rnd">
              <a:solidFill>
                <a:schemeClr val="tx1"/>
              </a:solidFill>
              <a:prstDash val="solid"/>
              <a:round/>
            </a:ln>
          </p:spPr>
          <p:txBody>
            <a:bodyPr rtlCol="0" anchor="ctr"/>
            <a:lstStyle/>
            <a:p>
              <a:endParaRPr lang="en-US" sz="1500"/>
            </a:p>
          </p:txBody>
        </p:sp>
        <p:sp>
          <p:nvSpPr>
            <p:cNvPr id="23" name="Freeform 190">
              <a:extLst>
                <a:ext uri="{FF2B5EF4-FFF2-40B4-BE49-F238E27FC236}">
                  <a16:creationId xmlns:a16="http://schemas.microsoft.com/office/drawing/2014/main" id="{8E7EFC03-93E9-CED1-C2F0-E518C368DEBB}"/>
                </a:ext>
              </a:extLst>
            </p:cNvPr>
            <p:cNvSpPr/>
            <p:nvPr/>
          </p:nvSpPr>
          <p:spPr>
            <a:xfrm flipV="1">
              <a:off x="1064709" y="2403214"/>
              <a:ext cx="493082" cy="385765"/>
            </a:xfrm>
            <a:custGeom>
              <a:avLst/>
              <a:gdLst>
                <a:gd name="connsiteX0" fmla="*/ 679158 w 828887"/>
                <a:gd name="connsiteY0" fmla="*/ 341 h 648483"/>
                <a:gd name="connsiteX1" fmla="*/ 800092 w 828887"/>
                <a:gd name="connsiteY1" fmla="*/ 341 h 648483"/>
                <a:gd name="connsiteX2" fmla="*/ 829345 w 828887"/>
                <a:gd name="connsiteY2" fmla="*/ 29596 h 648483"/>
                <a:gd name="connsiteX3" fmla="*/ 829345 w 828887"/>
                <a:gd name="connsiteY3" fmla="*/ 648824 h 648483"/>
                <a:gd name="connsiteX4" fmla="*/ 457 w 828887"/>
                <a:gd name="connsiteY4" fmla="*/ 648824 h 648483"/>
                <a:gd name="connsiteX5" fmla="*/ 457 w 828887"/>
                <a:gd name="connsiteY5" fmla="*/ 29596 h 648483"/>
                <a:gd name="connsiteX6" fmla="*/ 29712 w 828887"/>
                <a:gd name="connsiteY6" fmla="*/ 341 h 648483"/>
                <a:gd name="connsiteX7" fmla="*/ 599326 w 828887"/>
                <a:gd name="connsiteY7" fmla="*/ 341 h 64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8887" h="648483">
                  <a:moveTo>
                    <a:pt x="679158" y="341"/>
                  </a:moveTo>
                  <a:lnTo>
                    <a:pt x="800092" y="341"/>
                  </a:lnTo>
                  <a:cubicBezTo>
                    <a:pt x="816179" y="341"/>
                    <a:pt x="829345" y="13504"/>
                    <a:pt x="829345" y="29596"/>
                  </a:cubicBezTo>
                  <a:lnTo>
                    <a:pt x="829345" y="648824"/>
                  </a:lnTo>
                  <a:lnTo>
                    <a:pt x="457" y="648824"/>
                  </a:lnTo>
                  <a:lnTo>
                    <a:pt x="457" y="29596"/>
                  </a:lnTo>
                  <a:cubicBezTo>
                    <a:pt x="457" y="13504"/>
                    <a:pt x="13623" y="341"/>
                    <a:pt x="29712" y="341"/>
                  </a:cubicBezTo>
                  <a:lnTo>
                    <a:pt x="599326" y="341"/>
                  </a:lnTo>
                </a:path>
              </a:pathLst>
            </a:custGeom>
            <a:noFill/>
            <a:ln w="15875" cap="rnd">
              <a:solidFill>
                <a:schemeClr val="tx1"/>
              </a:solidFill>
              <a:prstDash val="solid"/>
              <a:round/>
            </a:ln>
          </p:spPr>
          <p:txBody>
            <a:bodyPr rtlCol="0" anchor="ctr"/>
            <a:lstStyle/>
            <a:p>
              <a:endParaRPr lang="en-US" sz="1500"/>
            </a:p>
          </p:txBody>
        </p:sp>
        <p:sp>
          <p:nvSpPr>
            <p:cNvPr id="24" name="Freeform 191">
              <a:extLst>
                <a:ext uri="{FF2B5EF4-FFF2-40B4-BE49-F238E27FC236}">
                  <a16:creationId xmlns:a16="http://schemas.microsoft.com/office/drawing/2014/main" id="{E867835C-0CA1-E4F2-11B6-581AAD01F6D3}"/>
                </a:ext>
              </a:extLst>
            </p:cNvPr>
            <p:cNvSpPr/>
            <p:nvPr/>
          </p:nvSpPr>
          <p:spPr>
            <a:xfrm flipV="1">
              <a:off x="1043681" y="2271241"/>
              <a:ext cx="535138" cy="131973"/>
            </a:xfrm>
            <a:custGeom>
              <a:avLst/>
              <a:gdLst>
                <a:gd name="connsiteX0" fmla="*/ 900123 w 899584"/>
                <a:gd name="connsiteY0" fmla="*/ 151088 h 221851"/>
                <a:gd name="connsiteX1" fmla="*/ 900123 w 899584"/>
                <a:gd name="connsiteY1" fmla="*/ 192842 h 221851"/>
                <a:gd name="connsiteX2" fmla="*/ 870871 w 899584"/>
                <a:gd name="connsiteY2" fmla="*/ 222097 h 221851"/>
                <a:gd name="connsiteX3" fmla="*/ 29791 w 899584"/>
                <a:gd name="connsiteY3" fmla="*/ 222097 h 221851"/>
                <a:gd name="connsiteX4" fmla="*/ 539 w 899584"/>
                <a:gd name="connsiteY4" fmla="*/ 192842 h 221851"/>
                <a:gd name="connsiteX5" fmla="*/ 539 w 899584"/>
                <a:gd name="connsiteY5" fmla="*/ 29501 h 221851"/>
                <a:gd name="connsiteX6" fmla="*/ 29791 w 899584"/>
                <a:gd name="connsiteY6" fmla="*/ 246 h 221851"/>
                <a:gd name="connsiteX7" fmla="*/ 870871 w 899584"/>
                <a:gd name="connsiteY7" fmla="*/ 246 h 221851"/>
                <a:gd name="connsiteX8" fmla="*/ 900123 w 899584"/>
                <a:gd name="connsiteY8" fmla="*/ 29501 h 221851"/>
                <a:gd name="connsiteX9" fmla="*/ 900123 w 899584"/>
                <a:gd name="connsiteY9" fmla="*/ 71256 h 2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9584" h="221851">
                  <a:moveTo>
                    <a:pt x="900123" y="151088"/>
                  </a:moveTo>
                  <a:lnTo>
                    <a:pt x="900123" y="192842"/>
                  </a:lnTo>
                  <a:cubicBezTo>
                    <a:pt x="900123" y="208932"/>
                    <a:pt x="886960" y="222097"/>
                    <a:pt x="870871" y="222097"/>
                  </a:cubicBezTo>
                  <a:lnTo>
                    <a:pt x="29791" y="222097"/>
                  </a:lnTo>
                  <a:cubicBezTo>
                    <a:pt x="13702" y="222097"/>
                    <a:pt x="539" y="208932"/>
                    <a:pt x="539" y="192842"/>
                  </a:cubicBezTo>
                  <a:lnTo>
                    <a:pt x="539" y="29501"/>
                  </a:lnTo>
                  <a:cubicBezTo>
                    <a:pt x="539" y="13412"/>
                    <a:pt x="13702" y="246"/>
                    <a:pt x="29791" y="246"/>
                  </a:cubicBezTo>
                  <a:lnTo>
                    <a:pt x="870871" y="246"/>
                  </a:lnTo>
                  <a:cubicBezTo>
                    <a:pt x="886960" y="246"/>
                    <a:pt x="900123" y="13412"/>
                    <a:pt x="900123" y="29501"/>
                  </a:cubicBezTo>
                  <a:lnTo>
                    <a:pt x="900123" y="71256"/>
                  </a:lnTo>
                </a:path>
              </a:pathLst>
            </a:custGeom>
            <a:noFill/>
            <a:ln w="15875" cap="rnd">
              <a:solidFill>
                <a:schemeClr val="tx1"/>
              </a:solidFill>
              <a:prstDash val="solid"/>
              <a:round/>
            </a:ln>
          </p:spPr>
          <p:txBody>
            <a:bodyPr rtlCol="0" anchor="ctr"/>
            <a:lstStyle/>
            <a:p>
              <a:endParaRPr lang="en-US" sz="1500"/>
            </a:p>
          </p:txBody>
        </p:sp>
      </p:grpSp>
      <p:grpSp>
        <p:nvGrpSpPr>
          <p:cNvPr id="53" name="Group 52">
            <a:extLst>
              <a:ext uri="{FF2B5EF4-FFF2-40B4-BE49-F238E27FC236}">
                <a16:creationId xmlns:a16="http://schemas.microsoft.com/office/drawing/2014/main" id="{B4C8FE03-2CCA-14B6-7463-01F7F9477B70}"/>
              </a:ext>
            </a:extLst>
          </p:cNvPr>
          <p:cNvGrpSpPr/>
          <p:nvPr/>
        </p:nvGrpSpPr>
        <p:grpSpPr>
          <a:xfrm>
            <a:off x="6323073" y="2132667"/>
            <a:ext cx="562239" cy="562239"/>
            <a:chOff x="7974569" y="2114478"/>
            <a:chExt cx="674687" cy="674687"/>
          </a:xfrm>
        </p:grpSpPr>
        <p:sp>
          <p:nvSpPr>
            <p:cNvPr id="54" name="Freeform 158">
              <a:extLst>
                <a:ext uri="{FF2B5EF4-FFF2-40B4-BE49-F238E27FC236}">
                  <a16:creationId xmlns:a16="http://schemas.microsoft.com/office/drawing/2014/main" id="{51FE3B26-92F1-E8E6-1FE4-2365B76CD710}"/>
                </a:ext>
              </a:extLst>
            </p:cNvPr>
            <p:cNvSpPr/>
            <p:nvPr/>
          </p:nvSpPr>
          <p:spPr>
            <a:xfrm>
              <a:off x="7974569" y="2745276"/>
              <a:ext cx="674687" cy="43889"/>
            </a:xfrm>
            <a:custGeom>
              <a:avLst/>
              <a:gdLst>
                <a:gd name="connsiteX0" fmla="*/ 957289 w 1134169"/>
                <a:gd name="connsiteY0" fmla="*/ 73778 h 73778"/>
                <a:gd name="connsiteX1" fmla="*/ 1115731 w 1134169"/>
                <a:gd name="connsiteY1" fmla="*/ 73778 h 73778"/>
                <a:gd name="connsiteX2" fmla="*/ 1134170 w 1134169"/>
                <a:gd name="connsiteY2" fmla="*/ 55339 h 73778"/>
                <a:gd name="connsiteX3" fmla="*/ 1134170 w 1134169"/>
                <a:gd name="connsiteY3" fmla="*/ 18462 h 73778"/>
                <a:gd name="connsiteX4" fmla="*/ 1115731 w 1134169"/>
                <a:gd name="connsiteY4" fmla="*/ 0 h 73778"/>
                <a:gd name="connsiteX5" fmla="*/ 18439 w 1134169"/>
                <a:gd name="connsiteY5" fmla="*/ 0 h 73778"/>
                <a:gd name="connsiteX6" fmla="*/ 0 w 1134169"/>
                <a:gd name="connsiteY6" fmla="*/ 18462 h 73778"/>
                <a:gd name="connsiteX7" fmla="*/ 0 w 1134169"/>
                <a:gd name="connsiteY7" fmla="*/ 55339 h 73778"/>
                <a:gd name="connsiteX8" fmla="*/ 18439 w 1134169"/>
                <a:gd name="connsiteY8" fmla="*/ 73778 h 73778"/>
                <a:gd name="connsiteX9" fmla="*/ 877418 w 1134169"/>
                <a:gd name="connsiteY9" fmla="*/ 73778 h 73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34169" h="73778">
                  <a:moveTo>
                    <a:pt x="957289" y="73778"/>
                  </a:moveTo>
                  <a:lnTo>
                    <a:pt x="1115731" y="73778"/>
                  </a:lnTo>
                  <a:cubicBezTo>
                    <a:pt x="1125909" y="73778"/>
                    <a:pt x="1134170" y="65517"/>
                    <a:pt x="1134170" y="55339"/>
                  </a:cubicBezTo>
                  <a:lnTo>
                    <a:pt x="1134170" y="18462"/>
                  </a:lnTo>
                  <a:cubicBezTo>
                    <a:pt x="1134170" y="8261"/>
                    <a:pt x="1125909" y="0"/>
                    <a:pt x="1115731" y="0"/>
                  </a:cubicBezTo>
                  <a:lnTo>
                    <a:pt x="18439" y="0"/>
                  </a:lnTo>
                  <a:cubicBezTo>
                    <a:pt x="8261" y="0"/>
                    <a:pt x="0" y="8261"/>
                    <a:pt x="0" y="18462"/>
                  </a:cubicBezTo>
                  <a:lnTo>
                    <a:pt x="0" y="55339"/>
                  </a:lnTo>
                  <a:cubicBezTo>
                    <a:pt x="0" y="65517"/>
                    <a:pt x="8261" y="73778"/>
                    <a:pt x="18439" y="73778"/>
                  </a:cubicBezTo>
                  <a:lnTo>
                    <a:pt x="877418" y="73778"/>
                  </a:lnTo>
                </a:path>
              </a:pathLst>
            </a:custGeom>
            <a:noFill/>
            <a:ln w="15875" cap="rnd">
              <a:solidFill>
                <a:schemeClr val="tx1"/>
              </a:solidFill>
              <a:prstDash val="solid"/>
              <a:round/>
            </a:ln>
          </p:spPr>
          <p:txBody>
            <a:bodyPr rtlCol="0" anchor="ctr"/>
            <a:lstStyle/>
            <a:p>
              <a:endParaRPr lang="en-US" sz="1500"/>
            </a:p>
          </p:txBody>
        </p:sp>
        <p:grpSp>
          <p:nvGrpSpPr>
            <p:cNvPr id="55" name="Graphic 107">
              <a:extLst>
                <a:ext uri="{FF2B5EF4-FFF2-40B4-BE49-F238E27FC236}">
                  <a16:creationId xmlns:a16="http://schemas.microsoft.com/office/drawing/2014/main" id="{3C76D879-13FB-5220-A81A-76FAF863C5A4}"/>
                </a:ext>
              </a:extLst>
            </p:cNvPr>
            <p:cNvGrpSpPr/>
            <p:nvPr/>
          </p:nvGrpSpPr>
          <p:grpSpPr>
            <a:xfrm>
              <a:off x="8438005" y="2424603"/>
              <a:ext cx="1358" cy="320680"/>
              <a:chOff x="7755764" y="7142445"/>
              <a:chExt cx="2282" cy="539072"/>
            </a:xfrm>
          </p:grpSpPr>
          <p:sp>
            <p:nvSpPr>
              <p:cNvPr id="74" name="Freeform 160">
                <a:extLst>
                  <a:ext uri="{FF2B5EF4-FFF2-40B4-BE49-F238E27FC236}">
                    <a16:creationId xmlns:a16="http://schemas.microsoft.com/office/drawing/2014/main" id="{5D7E06EE-1E56-B887-2B9B-23F9DB395365}"/>
                  </a:ext>
                </a:extLst>
              </p:cNvPr>
              <p:cNvSpPr/>
              <p:nvPr/>
            </p:nvSpPr>
            <p:spPr>
              <a:xfrm>
                <a:off x="7755764" y="7142445"/>
                <a:ext cx="2282" cy="13692"/>
              </a:xfrm>
              <a:custGeom>
                <a:avLst/>
                <a:gdLst>
                  <a:gd name="connsiteX0" fmla="*/ 0 w 2282"/>
                  <a:gd name="connsiteY0" fmla="*/ 0 h 13692"/>
                  <a:gd name="connsiteX1" fmla="*/ 0 w 2282"/>
                  <a:gd name="connsiteY1" fmla="*/ 13692 h 13692"/>
                </a:gdLst>
                <a:ahLst/>
                <a:cxnLst>
                  <a:cxn ang="0">
                    <a:pos x="connsiteX0" y="connsiteY0"/>
                  </a:cxn>
                  <a:cxn ang="0">
                    <a:pos x="connsiteX1" y="connsiteY1"/>
                  </a:cxn>
                </a:cxnLst>
                <a:rect l="l" t="t" r="r" b="b"/>
                <a:pathLst>
                  <a:path w="2282" h="13692">
                    <a:moveTo>
                      <a:pt x="0" y="0"/>
                    </a:moveTo>
                    <a:lnTo>
                      <a:pt x="0" y="13692"/>
                    </a:lnTo>
                  </a:path>
                </a:pathLst>
              </a:custGeom>
              <a:ln w="15875" cap="rnd">
                <a:solidFill>
                  <a:schemeClr val="tx1"/>
                </a:solidFill>
                <a:prstDash val="solid"/>
                <a:round/>
              </a:ln>
            </p:spPr>
            <p:txBody>
              <a:bodyPr rtlCol="0" anchor="ctr"/>
              <a:lstStyle/>
              <a:p>
                <a:endParaRPr lang="en-US" sz="1500"/>
              </a:p>
            </p:txBody>
          </p:sp>
          <p:sp>
            <p:nvSpPr>
              <p:cNvPr id="75" name="Freeform 161">
                <a:extLst>
                  <a:ext uri="{FF2B5EF4-FFF2-40B4-BE49-F238E27FC236}">
                    <a16:creationId xmlns:a16="http://schemas.microsoft.com/office/drawing/2014/main" id="{71C94231-9938-1859-3286-6CEBB12F3B61}"/>
                  </a:ext>
                </a:extLst>
              </p:cNvPr>
              <p:cNvSpPr/>
              <p:nvPr/>
            </p:nvSpPr>
            <p:spPr>
              <a:xfrm>
                <a:off x="7755764" y="7234858"/>
                <a:ext cx="2282" cy="393607"/>
              </a:xfrm>
              <a:custGeom>
                <a:avLst/>
                <a:gdLst>
                  <a:gd name="connsiteX0" fmla="*/ 0 w 2282"/>
                  <a:gd name="connsiteY0" fmla="*/ 0 h 393607"/>
                  <a:gd name="connsiteX1" fmla="*/ 0 w 2282"/>
                  <a:gd name="connsiteY1" fmla="*/ 393607 h 393607"/>
                </a:gdLst>
                <a:ahLst/>
                <a:cxnLst>
                  <a:cxn ang="0">
                    <a:pos x="connsiteX0" y="connsiteY0"/>
                  </a:cxn>
                  <a:cxn ang="0">
                    <a:pos x="connsiteX1" y="connsiteY1"/>
                  </a:cxn>
                </a:cxnLst>
                <a:rect l="l" t="t" r="r" b="b"/>
                <a:pathLst>
                  <a:path w="2282" h="393607">
                    <a:moveTo>
                      <a:pt x="0" y="0"/>
                    </a:moveTo>
                    <a:lnTo>
                      <a:pt x="0" y="393607"/>
                    </a:lnTo>
                  </a:path>
                </a:pathLst>
              </a:custGeom>
              <a:ln w="15875" cap="rnd">
                <a:solidFill>
                  <a:schemeClr val="tx1"/>
                </a:solidFill>
                <a:custDash>
                  <a:ds d="970200" sp="2587208"/>
                </a:custDash>
                <a:round/>
              </a:ln>
            </p:spPr>
            <p:txBody>
              <a:bodyPr rtlCol="0" anchor="ctr"/>
              <a:lstStyle/>
              <a:p>
                <a:endParaRPr lang="en-US" sz="1500"/>
              </a:p>
            </p:txBody>
          </p:sp>
          <p:sp>
            <p:nvSpPr>
              <p:cNvPr id="76" name="Freeform 162">
                <a:extLst>
                  <a:ext uri="{FF2B5EF4-FFF2-40B4-BE49-F238E27FC236}">
                    <a16:creationId xmlns:a16="http://schemas.microsoft.com/office/drawing/2014/main" id="{62B96C04-78DB-F058-F51B-22C21DE60FAD}"/>
                  </a:ext>
                </a:extLst>
              </p:cNvPr>
              <p:cNvSpPr/>
              <p:nvPr/>
            </p:nvSpPr>
            <p:spPr>
              <a:xfrm>
                <a:off x="7755764" y="7667825"/>
                <a:ext cx="2282" cy="13692"/>
              </a:xfrm>
              <a:custGeom>
                <a:avLst/>
                <a:gdLst>
                  <a:gd name="connsiteX0" fmla="*/ 0 w 2282"/>
                  <a:gd name="connsiteY0" fmla="*/ 0 h 13692"/>
                  <a:gd name="connsiteX1" fmla="*/ 0 w 2282"/>
                  <a:gd name="connsiteY1" fmla="*/ 13692 h 13692"/>
                </a:gdLst>
                <a:ahLst/>
                <a:cxnLst>
                  <a:cxn ang="0">
                    <a:pos x="connsiteX0" y="connsiteY0"/>
                  </a:cxn>
                  <a:cxn ang="0">
                    <a:pos x="connsiteX1" y="connsiteY1"/>
                  </a:cxn>
                </a:cxnLst>
                <a:rect l="l" t="t" r="r" b="b"/>
                <a:pathLst>
                  <a:path w="2282" h="13692">
                    <a:moveTo>
                      <a:pt x="0" y="0"/>
                    </a:moveTo>
                    <a:lnTo>
                      <a:pt x="0" y="13692"/>
                    </a:lnTo>
                  </a:path>
                </a:pathLst>
              </a:custGeom>
              <a:ln w="15875" cap="rnd">
                <a:solidFill>
                  <a:schemeClr val="tx1"/>
                </a:solidFill>
                <a:prstDash val="solid"/>
                <a:round/>
              </a:ln>
            </p:spPr>
            <p:txBody>
              <a:bodyPr rtlCol="0" anchor="ctr"/>
              <a:lstStyle/>
              <a:p>
                <a:endParaRPr lang="en-US" sz="1500"/>
              </a:p>
            </p:txBody>
          </p:sp>
        </p:grpSp>
        <p:sp>
          <p:nvSpPr>
            <p:cNvPr id="56" name="Freeform 163">
              <a:extLst>
                <a:ext uri="{FF2B5EF4-FFF2-40B4-BE49-F238E27FC236}">
                  <a16:creationId xmlns:a16="http://schemas.microsoft.com/office/drawing/2014/main" id="{707A0B23-AC0A-48C7-89E9-CA5ADD1365A2}"/>
                </a:ext>
              </a:extLst>
            </p:cNvPr>
            <p:cNvSpPr/>
            <p:nvPr/>
          </p:nvSpPr>
          <p:spPr>
            <a:xfrm>
              <a:off x="8564167" y="2443541"/>
              <a:ext cx="1358" cy="301736"/>
            </a:xfrm>
            <a:custGeom>
              <a:avLst/>
              <a:gdLst>
                <a:gd name="connsiteX0" fmla="*/ 0 w 2282"/>
                <a:gd name="connsiteY0" fmla="*/ 507227 h 507227"/>
                <a:gd name="connsiteX1" fmla="*/ 0 w 2282"/>
                <a:gd name="connsiteY1" fmla="*/ 0 h 507227"/>
              </a:gdLst>
              <a:ahLst/>
              <a:cxnLst>
                <a:cxn ang="0">
                  <a:pos x="connsiteX0" y="connsiteY0"/>
                </a:cxn>
                <a:cxn ang="0">
                  <a:pos x="connsiteX1" y="connsiteY1"/>
                </a:cxn>
              </a:cxnLst>
              <a:rect l="l" t="t" r="r" b="b"/>
              <a:pathLst>
                <a:path w="2282" h="507227">
                  <a:moveTo>
                    <a:pt x="0" y="507227"/>
                  </a:moveTo>
                  <a:lnTo>
                    <a:pt x="0" y="0"/>
                  </a:lnTo>
                </a:path>
              </a:pathLst>
            </a:custGeom>
            <a:ln w="15875" cap="rnd">
              <a:solidFill>
                <a:schemeClr val="tx1"/>
              </a:solidFill>
              <a:prstDash val="solid"/>
              <a:round/>
            </a:ln>
          </p:spPr>
          <p:txBody>
            <a:bodyPr rtlCol="0" anchor="ctr"/>
            <a:lstStyle/>
            <a:p>
              <a:endParaRPr lang="en-US" sz="1500"/>
            </a:p>
          </p:txBody>
        </p:sp>
        <p:sp>
          <p:nvSpPr>
            <p:cNvPr id="57" name="Freeform 164">
              <a:extLst>
                <a:ext uri="{FF2B5EF4-FFF2-40B4-BE49-F238E27FC236}">
                  <a16:creationId xmlns:a16="http://schemas.microsoft.com/office/drawing/2014/main" id="{8D4E2A57-74B5-245F-F5F6-449A31BAD03A}"/>
                </a:ext>
              </a:extLst>
            </p:cNvPr>
            <p:cNvSpPr/>
            <p:nvPr/>
          </p:nvSpPr>
          <p:spPr>
            <a:xfrm>
              <a:off x="8564167" y="2318296"/>
              <a:ext cx="1358" cy="77732"/>
            </a:xfrm>
            <a:custGeom>
              <a:avLst/>
              <a:gdLst>
                <a:gd name="connsiteX0" fmla="*/ 0 w 2282"/>
                <a:gd name="connsiteY0" fmla="*/ 130669 h 130669"/>
                <a:gd name="connsiteX1" fmla="*/ 0 w 2282"/>
                <a:gd name="connsiteY1" fmla="*/ 0 h 130669"/>
              </a:gdLst>
              <a:ahLst/>
              <a:cxnLst>
                <a:cxn ang="0">
                  <a:pos x="connsiteX0" y="connsiteY0"/>
                </a:cxn>
                <a:cxn ang="0">
                  <a:pos x="connsiteX1" y="connsiteY1"/>
                </a:cxn>
              </a:cxnLst>
              <a:rect l="l" t="t" r="r" b="b"/>
              <a:pathLst>
                <a:path w="2282" h="130669">
                  <a:moveTo>
                    <a:pt x="0" y="130669"/>
                  </a:moveTo>
                  <a:lnTo>
                    <a:pt x="0" y="0"/>
                  </a:lnTo>
                </a:path>
              </a:pathLst>
            </a:custGeom>
            <a:ln w="15875" cap="rnd">
              <a:solidFill>
                <a:schemeClr val="tx1"/>
              </a:solidFill>
              <a:prstDash val="solid"/>
              <a:round/>
            </a:ln>
          </p:spPr>
          <p:txBody>
            <a:bodyPr rtlCol="0" anchor="ctr"/>
            <a:lstStyle/>
            <a:p>
              <a:endParaRPr lang="en-US" sz="1500"/>
            </a:p>
          </p:txBody>
        </p:sp>
        <p:grpSp>
          <p:nvGrpSpPr>
            <p:cNvPr id="58" name="Graphic 107">
              <a:extLst>
                <a:ext uri="{FF2B5EF4-FFF2-40B4-BE49-F238E27FC236}">
                  <a16:creationId xmlns:a16="http://schemas.microsoft.com/office/drawing/2014/main" id="{1D86510C-F631-CEF6-4A3C-C0EC3FDB49BA}"/>
                </a:ext>
              </a:extLst>
            </p:cNvPr>
            <p:cNvGrpSpPr/>
            <p:nvPr/>
          </p:nvGrpSpPr>
          <p:grpSpPr>
            <a:xfrm>
              <a:off x="8311844" y="2446497"/>
              <a:ext cx="1358" cy="298786"/>
              <a:chOff x="7543685" y="7179249"/>
              <a:chExt cx="2282" cy="502268"/>
            </a:xfrm>
          </p:grpSpPr>
          <p:sp>
            <p:nvSpPr>
              <p:cNvPr id="71" name="Freeform 166">
                <a:extLst>
                  <a:ext uri="{FF2B5EF4-FFF2-40B4-BE49-F238E27FC236}">
                    <a16:creationId xmlns:a16="http://schemas.microsoft.com/office/drawing/2014/main" id="{125F818B-8FDE-72BB-38B5-01DB9DDD1385}"/>
                  </a:ext>
                </a:extLst>
              </p:cNvPr>
              <p:cNvSpPr/>
              <p:nvPr/>
            </p:nvSpPr>
            <p:spPr>
              <a:xfrm>
                <a:off x="7543685" y="7179249"/>
                <a:ext cx="2282" cy="13692"/>
              </a:xfrm>
              <a:custGeom>
                <a:avLst/>
                <a:gdLst>
                  <a:gd name="connsiteX0" fmla="*/ 0 w 2282"/>
                  <a:gd name="connsiteY0" fmla="*/ 0 h 13692"/>
                  <a:gd name="connsiteX1" fmla="*/ 0 w 2282"/>
                  <a:gd name="connsiteY1" fmla="*/ 13692 h 13692"/>
                </a:gdLst>
                <a:ahLst/>
                <a:cxnLst>
                  <a:cxn ang="0">
                    <a:pos x="connsiteX0" y="connsiteY0"/>
                  </a:cxn>
                  <a:cxn ang="0">
                    <a:pos x="connsiteX1" y="connsiteY1"/>
                  </a:cxn>
                </a:cxnLst>
                <a:rect l="l" t="t" r="r" b="b"/>
                <a:pathLst>
                  <a:path w="2282" h="13692">
                    <a:moveTo>
                      <a:pt x="0" y="0"/>
                    </a:moveTo>
                    <a:lnTo>
                      <a:pt x="0" y="13692"/>
                    </a:lnTo>
                  </a:path>
                </a:pathLst>
              </a:custGeom>
              <a:ln w="15875" cap="rnd">
                <a:solidFill>
                  <a:schemeClr val="tx1"/>
                </a:solidFill>
                <a:prstDash val="solid"/>
                <a:round/>
              </a:ln>
            </p:spPr>
            <p:txBody>
              <a:bodyPr rtlCol="0" anchor="ctr"/>
              <a:lstStyle/>
              <a:p>
                <a:endParaRPr lang="en-US" sz="1500"/>
              </a:p>
            </p:txBody>
          </p:sp>
          <p:sp>
            <p:nvSpPr>
              <p:cNvPr id="72" name="Freeform 167">
                <a:extLst>
                  <a:ext uri="{FF2B5EF4-FFF2-40B4-BE49-F238E27FC236}">
                    <a16:creationId xmlns:a16="http://schemas.microsoft.com/office/drawing/2014/main" id="{053491B1-A66E-71BE-D899-80D4F06BD34E}"/>
                  </a:ext>
                </a:extLst>
              </p:cNvPr>
              <p:cNvSpPr/>
              <p:nvPr/>
            </p:nvSpPr>
            <p:spPr>
              <a:xfrm>
                <a:off x="7543685" y="7266001"/>
                <a:ext cx="2282" cy="365293"/>
              </a:xfrm>
              <a:custGeom>
                <a:avLst/>
                <a:gdLst>
                  <a:gd name="connsiteX0" fmla="*/ 0 w 2282"/>
                  <a:gd name="connsiteY0" fmla="*/ 0 h 365293"/>
                  <a:gd name="connsiteX1" fmla="*/ 0 w 2282"/>
                  <a:gd name="connsiteY1" fmla="*/ 365294 h 365293"/>
                </a:gdLst>
                <a:ahLst/>
                <a:cxnLst>
                  <a:cxn ang="0">
                    <a:pos x="connsiteX0" y="connsiteY0"/>
                  </a:cxn>
                  <a:cxn ang="0">
                    <a:pos x="connsiteX1" y="connsiteY1"/>
                  </a:cxn>
                </a:cxnLst>
                <a:rect l="l" t="t" r="r" b="b"/>
                <a:pathLst>
                  <a:path w="2282" h="365293">
                    <a:moveTo>
                      <a:pt x="0" y="0"/>
                    </a:moveTo>
                    <a:lnTo>
                      <a:pt x="0" y="365294"/>
                    </a:lnTo>
                  </a:path>
                </a:pathLst>
              </a:custGeom>
              <a:ln w="15875" cap="rnd">
                <a:solidFill>
                  <a:schemeClr val="tx1"/>
                </a:solidFill>
                <a:custDash>
                  <a:ds d="900420" sp="2401118"/>
                </a:custDash>
                <a:round/>
              </a:ln>
            </p:spPr>
            <p:txBody>
              <a:bodyPr rtlCol="0" anchor="ctr"/>
              <a:lstStyle/>
              <a:p>
                <a:endParaRPr lang="en-US" sz="1500"/>
              </a:p>
            </p:txBody>
          </p:sp>
          <p:sp>
            <p:nvSpPr>
              <p:cNvPr id="73" name="Freeform 168">
                <a:extLst>
                  <a:ext uri="{FF2B5EF4-FFF2-40B4-BE49-F238E27FC236}">
                    <a16:creationId xmlns:a16="http://schemas.microsoft.com/office/drawing/2014/main" id="{DF17718C-B0B4-7ED4-9251-E781DAF5E20D}"/>
                  </a:ext>
                </a:extLst>
              </p:cNvPr>
              <p:cNvSpPr/>
              <p:nvPr/>
            </p:nvSpPr>
            <p:spPr>
              <a:xfrm>
                <a:off x="7543685" y="7667825"/>
                <a:ext cx="2282" cy="13692"/>
              </a:xfrm>
              <a:custGeom>
                <a:avLst/>
                <a:gdLst>
                  <a:gd name="connsiteX0" fmla="*/ 0 w 2282"/>
                  <a:gd name="connsiteY0" fmla="*/ 0 h 13692"/>
                  <a:gd name="connsiteX1" fmla="*/ 0 w 2282"/>
                  <a:gd name="connsiteY1" fmla="*/ 13692 h 13692"/>
                </a:gdLst>
                <a:ahLst/>
                <a:cxnLst>
                  <a:cxn ang="0">
                    <a:pos x="connsiteX0" y="connsiteY0"/>
                  </a:cxn>
                  <a:cxn ang="0">
                    <a:pos x="connsiteX1" y="connsiteY1"/>
                  </a:cxn>
                </a:cxnLst>
                <a:rect l="l" t="t" r="r" b="b"/>
                <a:pathLst>
                  <a:path w="2282" h="13692">
                    <a:moveTo>
                      <a:pt x="0" y="0"/>
                    </a:moveTo>
                    <a:lnTo>
                      <a:pt x="0" y="13692"/>
                    </a:lnTo>
                  </a:path>
                </a:pathLst>
              </a:custGeom>
              <a:ln w="15875" cap="rnd">
                <a:solidFill>
                  <a:schemeClr val="tx1"/>
                </a:solidFill>
                <a:prstDash val="solid"/>
                <a:round/>
              </a:ln>
            </p:spPr>
            <p:txBody>
              <a:bodyPr rtlCol="0" anchor="ctr"/>
              <a:lstStyle/>
              <a:p>
                <a:endParaRPr lang="en-US" sz="1500"/>
              </a:p>
            </p:txBody>
          </p:sp>
        </p:grpSp>
        <p:grpSp>
          <p:nvGrpSpPr>
            <p:cNvPr id="59" name="Graphic 107">
              <a:extLst>
                <a:ext uri="{FF2B5EF4-FFF2-40B4-BE49-F238E27FC236}">
                  <a16:creationId xmlns:a16="http://schemas.microsoft.com/office/drawing/2014/main" id="{D7757B17-FB73-87F1-2D03-BEAD9B4CB93C}"/>
                </a:ext>
              </a:extLst>
            </p:cNvPr>
            <p:cNvGrpSpPr/>
            <p:nvPr/>
          </p:nvGrpSpPr>
          <p:grpSpPr>
            <a:xfrm>
              <a:off x="8185684" y="2496294"/>
              <a:ext cx="1358" cy="248989"/>
              <a:chOff x="7331605" y="7262959"/>
              <a:chExt cx="2282" cy="418558"/>
            </a:xfrm>
          </p:grpSpPr>
          <p:sp>
            <p:nvSpPr>
              <p:cNvPr id="68" name="Freeform 170">
                <a:extLst>
                  <a:ext uri="{FF2B5EF4-FFF2-40B4-BE49-F238E27FC236}">
                    <a16:creationId xmlns:a16="http://schemas.microsoft.com/office/drawing/2014/main" id="{3D132A05-CFAE-E6AB-7E3E-86B193B617FC}"/>
                  </a:ext>
                </a:extLst>
              </p:cNvPr>
              <p:cNvSpPr/>
              <p:nvPr/>
            </p:nvSpPr>
            <p:spPr>
              <a:xfrm>
                <a:off x="7331605" y="7262959"/>
                <a:ext cx="2282" cy="13692"/>
              </a:xfrm>
              <a:custGeom>
                <a:avLst/>
                <a:gdLst>
                  <a:gd name="connsiteX0" fmla="*/ 0 w 2282"/>
                  <a:gd name="connsiteY0" fmla="*/ 0 h 13692"/>
                  <a:gd name="connsiteX1" fmla="*/ 0 w 2282"/>
                  <a:gd name="connsiteY1" fmla="*/ 13692 h 13692"/>
                </a:gdLst>
                <a:ahLst/>
                <a:cxnLst>
                  <a:cxn ang="0">
                    <a:pos x="connsiteX0" y="connsiteY0"/>
                  </a:cxn>
                  <a:cxn ang="0">
                    <a:pos x="connsiteX1" y="connsiteY1"/>
                  </a:cxn>
                </a:cxnLst>
                <a:rect l="l" t="t" r="r" b="b"/>
                <a:pathLst>
                  <a:path w="2282" h="13692">
                    <a:moveTo>
                      <a:pt x="0" y="0"/>
                    </a:moveTo>
                    <a:lnTo>
                      <a:pt x="0" y="13692"/>
                    </a:lnTo>
                  </a:path>
                </a:pathLst>
              </a:custGeom>
              <a:ln w="15875" cap="rnd">
                <a:solidFill>
                  <a:schemeClr val="tx1"/>
                </a:solidFill>
                <a:prstDash val="solid"/>
                <a:round/>
              </a:ln>
            </p:spPr>
            <p:txBody>
              <a:bodyPr rtlCol="0" anchor="ctr"/>
              <a:lstStyle/>
              <a:p>
                <a:endParaRPr lang="en-US" sz="1500"/>
              </a:p>
            </p:txBody>
          </p:sp>
          <p:sp>
            <p:nvSpPr>
              <p:cNvPr id="69" name="Freeform 171">
                <a:extLst>
                  <a:ext uri="{FF2B5EF4-FFF2-40B4-BE49-F238E27FC236}">
                    <a16:creationId xmlns:a16="http://schemas.microsoft.com/office/drawing/2014/main" id="{1F592C00-0D5B-9328-D38A-A5EBD4B6ED76}"/>
                  </a:ext>
                </a:extLst>
              </p:cNvPr>
              <p:cNvSpPr/>
              <p:nvPr/>
            </p:nvSpPr>
            <p:spPr>
              <a:xfrm>
                <a:off x="7331605" y="7352978"/>
                <a:ext cx="2282" cy="276682"/>
              </a:xfrm>
              <a:custGeom>
                <a:avLst/>
                <a:gdLst>
                  <a:gd name="connsiteX0" fmla="*/ 0 w 2282"/>
                  <a:gd name="connsiteY0" fmla="*/ 0 h 276682"/>
                  <a:gd name="connsiteX1" fmla="*/ 0 w 2282"/>
                  <a:gd name="connsiteY1" fmla="*/ 276683 h 276682"/>
                </a:gdLst>
                <a:ahLst/>
                <a:cxnLst>
                  <a:cxn ang="0">
                    <a:pos x="connsiteX0" y="connsiteY0"/>
                  </a:cxn>
                  <a:cxn ang="0">
                    <a:pos x="connsiteX1" y="connsiteY1"/>
                  </a:cxn>
                </a:cxnLst>
                <a:rect l="l" t="t" r="r" b="b"/>
                <a:pathLst>
                  <a:path w="2282" h="276682">
                    <a:moveTo>
                      <a:pt x="0" y="0"/>
                    </a:moveTo>
                    <a:lnTo>
                      <a:pt x="0" y="276683"/>
                    </a:lnTo>
                  </a:path>
                </a:pathLst>
              </a:custGeom>
              <a:ln w="15875" cap="rnd">
                <a:solidFill>
                  <a:schemeClr val="tx1"/>
                </a:solidFill>
                <a:custDash>
                  <a:ds d="940688" sp="2508503"/>
                </a:custDash>
                <a:round/>
              </a:ln>
            </p:spPr>
            <p:txBody>
              <a:bodyPr rtlCol="0" anchor="ctr"/>
              <a:lstStyle/>
              <a:p>
                <a:endParaRPr lang="en-US" sz="1500"/>
              </a:p>
            </p:txBody>
          </p:sp>
          <p:sp>
            <p:nvSpPr>
              <p:cNvPr id="70" name="Freeform 172">
                <a:extLst>
                  <a:ext uri="{FF2B5EF4-FFF2-40B4-BE49-F238E27FC236}">
                    <a16:creationId xmlns:a16="http://schemas.microsoft.com/office/drawing/2014/main" id="{006F224C-AE56-0753-CDBD-2927FAE93CD2}"/>
                  </a:ext>
                </a:extLst>
              </p:cNvPr>
              <p:cNvSpPr/>
              <p:nvPr/>
            </p:nvSpPr>
            <p:spPr>
              <a:xfrm>
                <a:off x="7331605" y="7667825"/>
                <a:ext cx="2282" cy="13692"/>
              </a:xfrm>
              <a:custGeom>
                <a:avLst/>
                <a:gdLst>
                  <a:gd name="connsiteX0" fmla="*/ 0 w 2282"/>
                  <a:gd name="connsiteY0" fmla="*/ 0 h 13692"/>
                  <a:gd name="connsiteX1" fmla="*/ 0 w 2282"/>
                  <a:gd name="connsiteY1" fmla="*/ 13692 h 13692"/>
                </a:gdLst>
                <a:ahLst/>
                <a:cxnLst>
                  <a:cxn ang="0">
                    <a:pos x="connsiteX0" y="connsiteY0"/>
                  </a:cxn>
                  <a:cxn ang="0">
                    <a:pos x="connsiteX1" y="connsiteY1"/>
                  </a:cxn>
                </a:cxnLst>
                <a:rect l="l" t="t" r="r" b="b"/>
                <a:pathLst>
                  <a:path w="2282" h="13692">
                    <a:moveTo>
                      <a:pt x="0" y="0"/>
                    </a:moveTo>
                    <a:lnTo>
                      <a:pt x="0" y="13692"/>
                    </a:lnTo>
                  </a:path>
                </a:pathLst>
              </a:custGeom>
              <a:ln w="15875" cap="rnd">
                <a:solidFill>
                  <a:schemeClr val="tx1"/>
                </a:solidFill>
                <a:prstDash val="solid"/>
                <a:round/>
              </a:ln>
            </p:spPr>
            <p:txBody>
              <a:bodyPr rtlCol="0" anchor="ctr"/>
              <a:lstStyle/>
              <a:p>
                <a:endParaRPr lang="en-US" sz="1500"/>
              </a:p>
            </p:txBody>
          </p:sp>
        </p:grpSp>
        <p:sp>
          <p:nvSpPr>
            <p:cNvPr id="60" name="Freeform 173">
              <a:extLst>
                <a:ext uri="{FF2B5EF4-FFF2-40B4-BE49-F238E27FC236}">
                  <a16:creationId xmlns:a16="http://schemas.microsoft.com/office/drawing/2014/main" id="{B911AC27-2588-3891-9537-D481FAB7A32B}"/>
                </a:ext>
              </a:extLst>
            </p:cNvPr>
            <p:cNvSpPr/>
            <p:nvPr/>
          </p:nvSpPr>
          <p:spPr>
            <a:xfrm>
              <a:off x="8059522" y="2687772"/>
              <a:ext cx="1358" cy="57504"/>
            </a:xfrm>
            <a:custGeom>
              <a:avLst/>
              <a:gdLst>
                <a:gd name="connsiteX0" fmla="*/ 0 w 2282"/>
                <a:gd name="connsiteY0" fmla="*/ 96667 h 96666"/>
                <a:gd name="connsiteX1" fmla="*/ 0 w 2282"/>
                <a:gd name="connsiteY1" fmla="*/ 0 h 96666"/>
              </a:gdLst>
              <a:ahLst/>
              <a:cxnLst>
                <a:cxn ang="0">
                  <a:pos x="connsiteX0" y="connsiteY0"/>
                </a:cxn>
                <a:cxn ang="0">
                  <a:pos x="connsiteX1" y="connsiteY1"/>
                </a:cxn>
              </a:cxnLst>
              <a:rect l="l" t="t" r="r" b="b"/>
              <a:pathLst>
                <a:path w="2282" h="96666">
                  <a:moveTo>
                    <a:pt x="0" y="96667"/>
                  </a:moveTo>
                  <a:lnTo>
                    <a:pt x="0" y="0"/>
                  </a:lnTo>
                </a:path>
              </a:pathLst>
            </a:custGeom>
            <a:ln w="15875" cap="rnd">
              <a:solidFill>
                <a:schemeClr val="tx1"/>
              </a:solidFill>
              <a:prstDash val="solid"/>
              <a:round/>
            </a:ln>
          </p:spPr>
          <p:txBody>
            <a:bodyPr rtlCol="0" anchor="ctr"/>
            <a:lstStyle/>
            <a:p>
              <a:endParaRPr lang="en-US" sz="1500"/>
            </a:p>
          </p:txBody>
        </p:sp>
        <p:sp>
          <p:nvSpPr>
            <p:cNvPr id="61" name="Freeform 174">
              <a:extLst>
                <a:ext uri="{FF2B5EF4-FFF2-40B4-BE49-F238E27FC236}">
                  <a16:creationId xmlns:a16="http://schemas.microsoft.com/office/drawing/2014/main" id="{385D1C1A-CAD9-22C8-B7DA-D882468D4D4F}"/>
                </a:ext>
              </a:extLst>
            </p:cNvPr>
            <p:cNvSpPr/>
            <p:nvPr/>
          </p:nvSpPr>
          <p:spPr>
            <a:xfrm>
              <a:off x="8059522" y="2568989"/>
              <a:ext cx="1358" cy="71269"/>
            </a:xfrm>
            <a:custGeom>
              <a:avLst/>
              <a:gdLst>
                <a:gd name="connsiteX0" fmla="*/ 0 w 2282"/>
                <a:gd name="connsiteY0" fmla="*/ 119807 h 119806"/>
                <a:gd name="connsiteX1" fmla="*/ 0 w 2282"/>
                <a:gd name="connsiteY1" fmla="*/ 0 h 119806"/>
              </a:gdLst>
              <a:ahLst/>
              <a:cxnLst>
                <a:cxn ang="0">
                  <a:pos x="connsiteX0" y="connsiteY0"/>
                </a:cxn>
                <a:cxn ang="0">
                  <a:pos x="connsiteX1" y="connsiteY1"/>
                </a:cxn>
              </a:cxnLst>
              <a:rect l="l" t="t" r="r" b="b"/>
              <a:pathLst>
                <a:path w="2282" h="119806">
                  <a:moveTo>
                    <a:pt x="0" y="119807"/>
                  </a:moveTo>
                  <a:lnTo>
                    <a:pt x="0" y="0"/>
                  </a:lnTo>
                </a:path>
              </a:pathLst>
            </a:custGeom>
            <a:ln w="15875" cap="rnd">
              <a:solidFill>
                <a:schemeClr val="tx1"/>
              </a:solidFill>
              <a:prstDash val="solid"/>
              <a:round/>
            </a:ln>
          </p:spPr>
          <p:txBody>
            <a:bodyPr rtlCol="0" anchor="ctr"/>
            <a:lstStyle/>
            <a:p>
              <a:endParaRPr lang="en-US" sz="1500"/>
            </a:p>
          </p:txBody>
        </p:sp>
        <p:sp>
          <p:nvSpPr>
            <p:cNvPr id="62" name="Freeform 175">
              <a:extLst>
                <a:ext uri="{FF2B5EF4-FFF2-40B4-BE49-F238E27FC236}">
                  <a16:creationId xmlns:a16="http://schemas.microsoft.com/office/drawing/2014/main" id="{F0539D07-4CB5-727D-C693-CAF5F71D08E1}"/>
                </a:ext>
              </a:extLst>
            </p:cNvPr>
            <p:cNvSpPr/>
            <p:nvPr/>
          </p:nvSpPr>
          <p:spPr>
            <a:xfrm>
              <a:off x="7974643" y="2202241"/>
              <a:ext cx="674544" cy="420746"/>
            </a:xfrm>
            <a:custGeom>
              <a:avLst/>
              <a:gdLst>
                <a:gd name="connsiteX0" fmla="*/ 1097046 w 1133928"/>
                <a:gd name="connsiteY0" fmla="*/ 0 h 707287"/>
                <a:gd name="connsiteX1" fmla="*/ 950551 w 1133928"/>
                <a:gd name="connsiteY1" fmla="*/ 0 h 707287"/>
                <a:gd name="connsiteX2" fmla="*/ 912670 w 1133928"/>
                <a:gd name="connsiteY2" fmla="*/ 35100 h 707287"/>
                <a:gd name="connsiteX3" fmla="*/ 949511 w 1133928"/>
                <a:gd name="connsiteY3" fmla="*/ 73767 h 707287"/>
                <a:gd name="connsiteX4" fmla="*/ 1008002 w 1133928"/>
                <a:gd name="connsiteY4" fmla="*/ 73767 h 707287"/>
                <a:gd name="connsiteX5" fmla="*/ 793858 w 1133928"/>
                <a:gd name="connsiteY5" fmla="*/ 287908 h 707287"/>
                <a:gd name="connsiteX6" fmla="*/ 715616 w 1133928"/>
                <a:gd name="connsiteY6" fmla="*/ 209666 h 707287"/>
                <a:gd name="connsiteX7" fmla="*/ 663456 w 1133928"/>
                <a:gd name="connsiteY7" fmla="*/ 209666 h 707287"/>
                <a:gd name="connsiteX8" fmla="*/ 418950 w 1133928"/>
                <a:gd name="connsiteY8" fmla="*/ 454174 h 707287"/>
                <a:gd name="connsiteX9" fmla="*/ 335911 w 1133928"/>
                <a:gd name="connsiteY9" fmla="*/ 371136 h 707287"/>
                <a:gd name="connsiteX10" fmla="*/ 283751 w 1133928"/>
                <a:gd name="connsiteY10" fmla="*/ 371136 h 707287"/>
                <a:gd name="connsiteX11" fmla="*/ 11299 w 1133928"/>
                <a:gd name="connsiteY11" fmla="*/ 643585 h 707287"/>
                <a:gd name="connsiteX12" fmla="*/ 9332 w 1133928"/>
                <a:gd name="connsiteY12" fmla="*/ 695193 h 707287"/>
                <a:gd name="connsiteX13" fmla="*/ 62725 w 1133928"/>
                <a:gd name="connsiteY13" fmla="*/ 696483 h 707287"/>
                <a:gd name="connsiteX14" fmla="*/ 309830 w 1133928"/>
                <a:gd name="connsiteY14" fmla="*/ 449378 h 707287"/>
                <a:gd name="connsiteX15" fmla="*/ 392869 w 1133928"/>
                <a:gd name="connsiteY15" fmla="*/ 532416 h 707287"/>
                <a:gd name="connsiteX16" fmla="*/ 445029 w 1133928"/>
                <a:gd name="connsiteY16" fmla="*/ 532416 h 707287"/>
                <a:gd name="connsiteX17" fmla="*/ 689535 w 1133928"/>
                <a:gd name="connsiteY17" fmla="*/ 287910 h 707287"/>
                <a:gd name="connsiteX18" fmla="*/ 767779 w 1133928"/>
                <a:gd name="connsiteY18" fmla="*/ 366152 h 707287"/>
                <a:gd name="connsiteX19" fmla="*/ 819939 w 1133928"/>
                <a:gd name="connsiteY19" fmla="*/ 366152 h 707287"/>
                <a:gd name="connsiteX20" fmla="*/ 1060162 w 1133928"/>
                <a:gd name="connsiteY20" fmla="*/ 125929 h 707287"/>
                <a:gd name="connsiteX21" fmla="*/ 1060162 w 1133928"/>
                <a:gd name="connsiteY21" fmla="*/ 183377 h 707287"/>
                <a:gd name="connsiteX22" fmla="*/ 1095262 w 1133928"/>
                <a:gd name="connsiteY22" fmla="*/ 221259 h 707287"/>
                <a:gd name="connsiteX23" fmla="*/ 1133929 w 1133928"/>
                <a:gd name="connsiteY23" fmla="*/ 184418 h 707287"/>
                <a:gd name="connsiteX24" fmla="*/ 1133929 w 1133928"/>
                <a:gd name="connsiteY24" fmla="*/ 36884 h 707287"/>
                <a:gd name="connsiteX25" fmla="*/ 1097046 w 1133928"/>
                <a:gd name="connsiteY25" fmla="*/ 0 h 707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33928" h="707287">
                  <a:moveTo>
                    <a:pt x="1097046" y="0"/>
                  </a:moveTo>
                  <a:lnTo>
                    <a:pt x="950551" y="0"/>
                  </a:lnTo>
                  <a:cubicBezTo>
                    <a:pt x="930691" y="0"/>
                    <a:pt x="913603" y="15262"/>
                    <a:pt x="912670" y="35100"/>
                  </a:cubicBezTo>
                  <a:cubicBezTo>
                    <a:pt x="911672" y="56282"/>
                    <a:pt x="928550" y="73767"/>
                    <a:pt x="949511" y="73767"/>
                  </a:cubicBezTo>
                  <a:lnTo>
                    <a:pt x="1008002" y="73767"/>
                  </a:lnTo>
                  <a:lnTo>
                    <a:pt x="793858" y="287908"/>
                  </a:lnTo>
                  <a:lnTo>
                    <a:pt x="715616" y="209666"/>
                  </a:lnTo>
                  <a:cubicBezTo>
                    <a:pt x="701212" y="195262"/>
                    <a:pt x="677860" y="195262"/>
                    <a:pt x="663456" y="209666"/>
                  </a:cubicBezTo>
                  <a:lnTo>
                    <a:pt x="418950" y="454174"/>
                  </a:lnTo>
                  <a:lnTo>
                    <a:pt x="335911" y="371136"/>
                  </a:lnTo>
                  <a:cubicBezTo>
                    <a:pt x="321507" y="356732"/>
                    <a:pt x="298155" y="356732"/>
                    <a:pt x="283751" y="371136"/>
                  </a:cubicBezTo>
                  <a:lnTo>
                    <a:pt x="11299" y="643585"/>
                  </a:lnTo>
                  <a:cubicBezTo>
                    <a:pt x="-2744" y="657629"/>
                    <a:pt x="-4036" y="680504"/>
                    <a:pt x="9332" y="695193"/>
                  </a:cubicBezTo>
                  <a:cubicBezTo>
                    <a:pt x="23604" y="710876"/>
                    <a:pt x="47903" y="711307"/>
                    <a:pt x="62725" y="696483"/>
                  </a:cubicBezTo>
                  <a:lnTo>
                    <a:pt x="309830" y="449378"/>
                  </a:lnTo>
                  <a:lnTo>
                    <a:pt x="392869" y="532416"/>
                  </a:lnTo>
                  <a:cubicBezTo>
                    <a:pt x="407273" y="546820"/>
                    <a:pt x="430625" y="546820"/>
                    <a:pt x="445029" y="532416"/>
                  </a:cubicBezTo>
                  <a:lnTo>
                    <a:pt x="689535" y="287910"/>
                  </a:lnTo>
                  <a:lnTo>
                    <a:pt x="767779" y="366152"/>
                  </a:lnTo>
                  <a:cubicBezTo>
                    <a:pt x="782183" y="380556"/>
                    <a:pt x="805537" y="380556"/>
                    <a:pt x="819939" y="366152"/>
                  </a:cubicBezTo>
                  <a:lnTo>
                    <a:pt x="1060162" y="125929"/>
                  </a:lnTo>
                  <a:lnTo>
                    <a:pt x="1060162" y="183377"/>
                  </a:lnTo>
                  <a:cubicBezTo>
                    <a:pt x="1060162" y="203238"/>
                    <a:pt x="1075424" y="220326"/>
                    <a:pt x="1095262" y="221259"/>
                  </a:cubicBezTo>
                  <a:cubicBezTo>
                    <a:pt x="1116444" y="222256"/>
                    <a:pt x="1133929" y="205378"/>
                    <a:pt x="1133929" y="184418"/>
                  </a:cubicBezTo>
                  <a:lnTo>
                    <a:pt x="1133929" y="36884"/>
                  </a:lnTo>
                  <a:cubicBezTo>
                    <a:pt x="1133929" y="16515"/>
                    <a:pt x="1117416" y="0"/>
                    <a:pt x="1097046" y="0"/>
                  </a:cubicBezTo>
                  <a:close/>
                </a:path>
              </a:pathLst>
            </a:custGeom>
            <a:noFill/>
            <a:ln w="15875" cap="rnd">
              <a:solidFill>
                <a:schemeClr val="tx1"/>
              </a:solidFill>
              <a:prstDash val="solid"/>
              <a:round/>
            </a:ln>
          </p:spPr>
          <p:txBody>
            <a:bodyPr rtlCol="0" anchor="ctr"/>
            <a:lstStyle/>
            <a:p>
              <a:endParaRPr lang="en-US" sz="1500"/>
            </a:p>
          </p:txBody>
        </p:sp>
        <p:grpSp>
          <p:nvGrpSpPr>
            <p:cNvPr id="63" name="Graphic 107">
              <a:extLst>
                <a:ext uri="{FF2B5EF4-FFF2-40B4-BE49-F238E27FC236}">
                  <a16:creationId xmlns:a16="http://schemas.microsoft.com/office/drawing/2014/main" id="{8E037B9F-67C7-68C3-7B01-A529C9D1A73A}"/>
                </a:ext>
              </a:extLst>
            </p:cNvPr>
            <p:cNvGrpSpPr/>
            <p:nvPr/>
          </p:nvGrpSpPr>
          <p:grpSpPr>
            <a:xfrm>
              <a:off x="8059748" y="2149333"/>
              <a:ext cx="69987" cy="170487"/>
              <a:chOff x="7119903" y="6679708"/>
              <a:chExt cx="117650" cy="286593"/>
            </a:xfrm>
            <a:noFill/>
          </p:grpSpPr>
          <p:sp>
            <p:nvSpPr>
              <p:cNvPr id="65" name="Freeform 177">
                <a:extLst>
                  <a:ext uri="{FF2B5EF4-FFF2-40B4-BE49-F238E27FC236}">
                    <a16:creationId xmlns:a16="http://schemas.microsoft.com/office/drawing/2014/main" id="{D719EFBD-3268-AA31-5F09-B8091853E654}"/>
                  </a:ext>
                </a:extLst>
              </p:cNvPr>
              <p:cNvSpPr/>
              <p:nvPr/>
            </p:nvSpPr>
            <p:spPr>
              <a:xfrm>
                <a:off x="7178469" y="6679708"/>
                <a:ext cx="2282" cy="286593"/>
              </a:xfrm>
              <a:custGeom>
                <a:avLst/>
                <a:gdLst>
                  <a:gd name="connsiteX0" fmla="*/ 0 w 2282"/>
                  <a:gd name="connsiteY0" fmla="*/ 0 h 286593"/>
                  <a:gd name="connsiteX1" fmla="*/ 0 w 2282"/>
                  <a:gd name="connsiteY1" fmla="*/ 286593 h 286593"/>
                </a:gdLst>
                <a:ahLst/>
                <a:cxnLst>
                  <a:cxn ang="0">
                    <a:pos x="connsiteX0" y="connsiteY0"/>
                  </a:cxn>
                  <a:cxn ang="0">
                    <a:pos x="connsiteX1" y="connsiteY1"/>
                  </a:cxn>
                </a:cxnLst>
                <a:rect l="l" t="t" r="r" b="b"/>
                <a:pathLst>
                  <a:path w="2282" h="286593">
                    <a:moveTo>
                      <a:pt x="0" y="0"/>
                    </a:moveTo>
                    <a:lnTo>
                      <a:pt x="0" y="286593"/>
                    </a:lnTo>
                  </a:path>
                </a:pathLst>
              </a:custGeom>
              <a:ln w="15875" cap="rnd">
                <a:solidFill>
                  <a:schemeClr val="tx1"/>
                </a:solidFill>
                <a:prstDash val="solid"/>
                <a:round/>
              </a:ln>
            </p:spPr>
            <p:txBody>
              <a:bodyPr rtlCol="0" anchor="ctr"/>
              <a:lstStyle/>
              <a:p>
                <a:endParaRPr lang="en-US" sz="1500"/>
              </a:p>
            </p:txBody>
          </p:sp>
          <p:sp>
            <p:nvSpPr>
              <p:cNvPr id="66" name="Freeform 178">
                <a:extLst>
                  <a:ext uri="{FF2B5EF4-FFF2-40B4-BE49-F238E27FC236}">
                    <a16:creationId xmlns:a16="http://schemas.microsoft.com/office/drawing/2014/main" id="{64493A1B-2070-730C-C06C-ABACDB9DF0A2}"/>
                  </a:ext>
                </a:extLst>
              </p:cNvPr>
              <p:cNvSpPr/>
              <p:nvPr/>
            </p:nvSpPr>
            <p:spPr>
              <a:xfrm>
                <a:off x="7119919" y="6823006"/>
                <a:ext cx="117635" cy="117312"/>
              </a:xfrm>
              <a:custGeom>
                <a:avLst/>
                <a:gdLst>
                  <a:gd name="connsiteX0" fmla="*/ 5 w 117635"/>
                  <a:gd name="connsiteY0" fmla="*/ 58666 h 117312"/>
                  <a:gd name="connsiteX1" fmla="*/ 58810 w 117635"/>
                  <a:gd name="connsiteY1" fmla="*/ 117312 h 117312"/>
                  <a:gd name="connsiteX2" fmla="*/ 81240 w 117635"/>
                  <a:gd name="connsiteY2" fmla="*/ 8391 h 117312"/>
                  <a:gd name="connsiteX3" fmla="*/ 58810 w 117635"/>
                  <a:gd name="connsiteY3" fmla="*/ 0 h 117312"/>
                  <a:gd name="connsiteX4" fmla="*/ 58557 w 117635"/>
                  <a:gd name="connsiteY4" fmla="*/ 0 h 117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635" h="117312">
                    <a:moveTo>
                      <a:pt x="5" y="58666"/>
                    </a:moveTo>
                    <a:cubicBezTo>
                      <a:pt x="-365" y="87803"/>
                      <a:pt x="21905" y="117312"/>
                      <a:pt x="58810" y="117312"/>
                    </a:cubicBezTo>
                    <a:cubicBezTo>
                      <a:pt x="121397" y="117312"/>
                      <a:pt x="141935" y="32389"/>
                      <a:pt x="81240" y="8391"/>
                    </a:cubicBezTo>
                    <a:cubicBezTo>
                      <a:pt x="73196" y="5210"/>
                      <a:pt x="65910" y="2328"/>
                      <a:pt x="58810" y="0"/>
                    </a:cubicBezTo>
                    <a:lnTo>
                      <a:pt x="58557" y="0"/>
                    </a:lnTo>
                  </a:path>
                </a:pathLst>
              </a:custGeom>
              <a:noFill/>
              <a:ln w="15875" cap="rnd">
                <a:solidFill>
                  <a:schemeClr val="tx1"/>
                </a:solidFill>
                <a:prstDash val="solid"/>
                <a:round/>
              </a:ln>
            </p:spPr>
            <p:txBody>
              <a:bodyPr rtlCol="0" anchor="ctr"/>
              <a:lstStyle/>
              <a:p>
                <a:endParaRPr lang="en-US" sz="1500"/>
              </a:p>
            </p:txBody>
          </p:sp>
          <p:sp>
            <p:nvSpPr>
              <p:cNvPr id="67" name="Freeform 179">
                <a:extLst>
                  <a:ext uri="{FF2B5EF4-FFF2-40B4-BE49-F238E27FC236}">
                    <a16:creationId xmlns:a16="http://schemas.microsoft.com/office/drawing/2014/main" id="{FD7EE17F-C7B5-C052-A080-C922F9C9331C}"/>
                  </a:ext>
                </a:extLst>
              </p:cNvPr>
              <p:cNvSpPr/>
              <p:nvPr/>
            </p:nvSpPr>
            <p:spPr>
              <a:xfrm>
                <a:off x="7119903" y="6705691"/>
                <a:ext cx="112006" cy="117312"/>
              </a:xfrm>
              <a:custGeom>
                <a:avLst/>
                <a:gdLst>
                  <a:gd name="connsiteX0" fmla="*/ 59079 w 112006"/>
                  <a:gd name="connsiteY0" fmla="*/ 117312 h 117312"/>
                  <a:gd name="connsiteX1" fmla="*/ 58826 w 112006"/>
                  <a:gd name="connsiteY1" fmla="*/ 117312 h 117312"/>
                  <a:gd name="connsiteX2" fmla="*/ 36396 w 112006"/>
                  <a:gd name="connsiteY2" fmla="*/ 108921 h 117312"/>
                  <a:gd name="connsiteX3" fmla="*/ 58826 w 112006"/>
                  <a:gd name="connsiteY3" fmla="*/ 0 h 117312"/>
                  <a:gd name="connsiteX4" fmla="*/ 112006 w 112006"/>
                  <a:gd name="connsiteY4" fmla="*/ 33058 h 117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006" h="117312">
                    <a:moveTo>
                      <a:pt x="59079" y="117312"/>
                    </a:moveTo>
                    <a:lnTo>
                      <a:pt x="58826" y="117312"/>
                    </a:lnTo>
                    <a:cubicBezTo>
                      <a:pt x="51727" y="114985"/>
                      <a:pt x="44442" y="112102"/>
                      <a:pt x="36396" y="108921"/>
                    </a:cubicBezTo>
                    <a:cubicBezTo>
                      <a:pt x="-24302" y="84924"/>
                      <a:pt x="-3761" y="0"/>
                      <a:pt x="58826" y="0"/>
                    </a:cubicBezTo>
                    <a:cubicBezTo>
                      <a:pt x="84622" y="0"/>
                      <a:pt x="103271" y="14432"/>
                      <a:pt x="112006" y="33058"/>
                    </a:cubicBezTo>
                  </a:path>
                </a:pathLst>
              </a:custGeom>
              <a:noFill/>
              <a:ln w="15875" cap="rnd">
                <a:solidFill>
                  <a:schemeClr val="tx1"/>
                </a:solidFill>
                <a:prstDash val="solid"/>
                <a:round/>
              </a:ln>
            </p:spPr>
            <p:txBody>
              <a:bodyPr rtlCol="0" anchor="ctr"/>
              <a:lstStyle/>
              <a:p>
                <a:endParaRPr lang="en-US" sz="1500"/>
              </a:p>
            </p:txBody>
          </p:sp>
        </p:grpSp>
        <p:sp>
          <p:nvSpPr>
            <p:cNvPr id="64" name="Freeform 180">
              <a:extLst>
                <a:ext uri="{FF2B5EF4-FFF2-40B4-BE49-F238E27FC236}">
                  <a16:creationId xmlns:a16="http://schemas.microsoft.com/office/drawing/2014/main" id="{292EA8BD-4221-782A-584B-BDEC814A1AE3}"/>
                </a:ext>
              </a:extLst>
            </p:cNvPr>
            <p:cNvSpPr/>
            <p:nvPr/>
          </p:nvSpPr>
          <p:spPr>
            <a:xfrm>
              <a:off x="7974643" y="2114478"/>
              <a:ext cx="240197" cy="240197"/>
            </a:xfrm>
            <a:custGeom>
              <a:avLst/>
              <a:gdLst>
                <a:gd name="connsiteX0" fmla="*/ 403778 w 403778"/>
                <a:gd name="connsiteY0" fmla="*/ 201889 h 403778"/>
                <a:gd name="connsiteX1" fmla="*/ 201889 w 403778"/>
                <a:gd name="connsiteY1" fmla="*/ 403778 h 403778"/>
                <a:gd name="connsiteX2" fmla="*/ 0 w 403778"/>
                <a:gd name="connsiteY2" fmla="*/ 201889 h 403778"/>
                <a:gd name="connsiteX3" fmla="*/ 201889 w 403778"/>
                <a:gd name="connsiteY3" fmla="*/ 0 h 403778"/>
                <a:gd name="connsiteX4" fmla="*/ 403778 w 403778"/>
                <a:gd name="connsiteY4" fmla="*/ 201889 h 403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778" h="403778">
                  <a:moveTo>
                    <a:pt x="403778" y="201889"/>
                  </a:moveTo>
                  <a:cubicBezTo>
                    <a:pt x="403778" y="313389"/>
                    <a:pt x="313389" y="403778"/>
                    <a:pt x="201889" y="403778"/>
                  </a:cubicBezTo>
                  <a:cubicBezTo>
                    <a:pt x="90389" y="403778"/>
                    <a:pt x="0" y="313389"/>
                    <a:pt x="0" y="201889"/>
                  </a:cubicBezTo>
                  <a:cubicBezTo>
                    <a:pt x="0" y="90389"/>
                    <a:pt x="90389" y="0"/>
                    <a:pt x="201889" y="0"/>
                  </a:cubicBezTo>
                  <a:cubicBezTo>
                    <a:pt x="313389" y="0"/>
                    <a:pt x="403778" y="90389"/>
                    <a:pt x="403778" y="201889"/>
                  </a:cubicBezTo>
                  <a:close/>
                </a:path>
              </a:pathLst>
            </a:custGeom>
            <a:noFill/>
            <a:ln w="15875" cap="rnd">
              <a:solidFill>
                <a:schemeClr val="tx1"/>
              </a:solidFill>
              <a:prstDash val="solid"/>
              <a:round/>
            </a:ln>
          </p:spPr>
          <p:txBody>
            <a:bodyPr rtlCol="0" anchor="ctr"/>
            <a:lstStyle/>
            <a:p>
              <a:endParaRPr lang="en-US" sz="1500"/>
            </a:p>
          </p:txBody>
        </p:sp>
      </p:grpSp>
      <p:grpSp>
        <p:nvGrpSpPr>
          <p:cNvPr id="77" name="Group 76">
            <a:extLst>
              <a:ext uri="{FF2B5EF4-FFF2-40B4-BE49-F238E27FC236}">
                <a16:creationId xmlns:a16="http://schemas.microsoft.com/office/drawing/2014/main" id="{1C992825-1156-75BB-CA38-BFB914CE995C}"/>
              </a:ext>
            </a:extLst>
          </p:cNvPr>
          <p:cNvGrpSpPr/>
          <p:nvPr/>
        </p:nvGrpSpPr>
        <p:grpSpPr>
          <a:xfrm>
            <a:off x="762000" y="3906834"/>
            <a:ext cx="556312" cy="556268"/>
            <a:chOff x="977463" y="4607332"/>
            <a:chExt cx="667574" cy="667522"/>
          </a:xfrm>
        </p:grpSpPr>
        <p:sp>
          <p:nvSpPr>
            <p:cNvPr id="78" name="Freeform 145">
              <a:extLst>
                <a:ext uri="{FF2B5EF4-FFF2-40B4-BE49-F238E27FC236}">
                  <a16:creationId xmlns:a16="http://schemas.microsoft.com/office/drawing/2014/main" id="{7E9B4D59-CE8A-D333-8B0D-01C6C12C8296}"/>
                </a:ext>
              </a:extLst>
            </p:cNvPr>
            <p:cNvSpPr/>
            <p:nvPr/>
          </p:nvSpPr>
          <p:spPr>
            <a:xfrm flipV="1">
              <a:off x="996260" y="4607332"/>
              <a:ext cx="629978" cy="303794"/>
            </a:xfrm>
            <a:custGeom>
              <a:avLst/>
              <a:gdLst>
                <a:gd name="connsiteX0" fmla="*/ 130518 w 1059011"/>
                <a:gd name="connsiteY0" fmla="*/ 1370 h 510686"/>
                <a:gd name="connsiteX1" fmla="*/ 378778 w 1059011"/>
                <a:gd name="connsiteY1" fmla="*/ 249629 h 510686"/>
                <a:gd name="connsiteX2" fmla="*/ 620683 w 1059011"/>
                <a:gd name="connsiteY2" fmla="*/ 7727 h 510686"/>
                <a:gd name="connsiteX3" fmla="*/ 967269 w 1059011"/>
                <a:gd name="connsiteY3" fmla="*/ 354312 h 510686"/>
                <a:gd name="connsiteX4" fmla="*/ 1006699 w 1059011"/>
                <a:gd name="connsiteY4" fmla="*/ 314882 h 510686"/>
                <a:gd name="connsiteX5" fmla="*/ 1059178 w 1059011"/>
                <a:gd name="connsiteY5" fmla="*/ 510737 h 510686"/>
                <a:gd name="connsiteX6" fmla="*/ 863323 w 1059011"/>
                <a:gd name="connsiteY6" fmla="*/ 458258 h 510686"/>
                <a:gd name="connsiteX7" fmla="*/ 902753 w 1059011"/>
                <a:gd name="connsiteY7" fmla="*/ 418825 h 510686"/>
                <a:gd name="connsiteX8" fmla="*/ 620683 w 1059011"/>
                <a:gd name="connsiteY8" fmla="*/ 136753 h 510686"/>
                <a:gd name="connsiteX9" fmla="*/ 378778 w 1059011"/>
                <a:gd name="connsiteY9" fmla="*/ 378658 h 510686"/>
                <a:gd name="connsiteX10" fmla="*/ 166 w 1059011"/>
                <a:gd name="connsiteY10" fmla="*/ 51 h 510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59011" h="510686">
                  <a:moveTo>
                    <a:pt x="130518" y="1370"/>
                  </a:moveTo>
                  <a:lnTo>
                    <a:pt x="378778" y="249629"/>
                  </a:lnTo>
                  <a:lnTo>
                    <a:pt x="620683" y="7727"/>
                  </a:lnTo>
                  <a:lnTo>
                    <a:pt x="967269" y="354312"/>
                  </a:lnTo>
                  <a:lnTo>
                    <a:pt x="1006699" y="314882"/>
                  </a:lnTo>
                  <a:lnTo>
                    <a:pt x="1059178" y="510737"/>
                  </a:lnTo>
                  <a:lnTo>
                    <a:pt x="863323" y="458258"/>
                  </a:lnTo>
                  <a:lnTo>
                    <a:pt x="902753" y="418825"/>
                  </a:lnTo>
                  <a:lnTo>
                    <a:pt x="620683" y="136753"/>
                  </a:lnTo>
                  <a:lnTo>
                    <a:pt x="378778" y="378658"/>
                  </a:lnTo>
                  <a:lnTo>
                    <a:pt x="166" y="51"/>
                  </a:lnTo>
                </a:path>
              </a:pathLst>
            </a:custGeom>
            <a:noFill/>
            <a:ln w="15875" cap="rnd">
              <a:solidFill>
                <a:schemeClr val="tx1"/>
              </a:solidFill>
              <a:prstDash val="solid"/>
              <a:round/>
            </a:ln>
          </p:spPr>
          <p:txBody>
            <a:bodyPr rtlCol="0" anchor="ctr"/>
            <a:lstStyle/>
            <a:p>
              <a:endParaRPr lang="en-US" sz="1500"/>
            </a:p>
          </p:txBody>
        </p:sp>
        <p:sp>
          <p:nvSpPr>
            <p:cNvPr id="79" name="Freeform 146">
              <a:extLst>
                <a:ext uri="{FF2B5EF4-FFF2-40B4-BE49-F238E27FC236}">
                  <a16:creationId xmlns:a16="http://schemas.microsoft.com/office/drawing/2014/main" id="{664D9A33-A6DF-F410-C178-E1A0A492AA07}"/>
                </a:ext>
              </a:extLst>
            </p:cNvPr>
            <p:cNvSpPr/>
            <p:nvPr/>
          </p:nvSpPr>
          <p:spPr>
            <a:xfrm flipV="1">
              <a:off x="1031737" y="4965491"/>
              <a:ext cx="295952" cy="255089"/>
            </a:xfrm>
            <a:custGeom>
              <a:avLst/>
              <a:gdLst>
                <a:gd name="connsiteX0" fmla="*/ 367492 w 497504"/>
                <a:gd name="connsiteY0" fmla="*/ 429397 h 428812"/>
                <a:gd name="connsiteX1" fmla="*/ 80666 w 497504"/>
                <a:gd name="connsiteY1" fmla="*/ 429397 h 428812"/>
                <a:gd name="connsiteX2" fmla="*/ 264 w 497504"/>
                <a:gd name="connsiteY2" fmla="*/ 348995 h 428812"/>
                <a:gd name="connsiteX3" fmla="*/ 264 w 497504"/>
                <a:gd name="connsiteY3" fmla="*/ 80987 h 428812"/>
                <a:gd name="connsiteX4" fmla="*/ 80666 w 497504"/>
                <a:gd name="connsiteY4" fmla="*/ 585 h 428812"/>
                <a:gd name="connsiteX5" fmla="*/ 497769 w 497504"/>
                <a:gd name="connsiteY5" fmla="*/ 585 h 428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7504" h="428812">
                  <a:moveTo>
                    <a:pt x="367492" y="429397"/>
                  </a:moveTo>
                  <a:lnTo>
                    <a:pt x="80666" y="429397"/>
                  </a:lnTo>
                  <a:cubicBezTo>
                    <a:pt x="80666" y="384992"/>
                    <a:pt x="44669" y="348995"/>
                    <a:pt x="264" y="348995"/>
                  </a:cubicBezTo>
                  <a:lnTo>
                    <a:pt x="264" y="80987"/>
                  </a:lnTo>
                  <a:cubicBezTo>
                    <a:pt x="44669" y="80987"/>
                    <a:pt x="80666" y="44990"/>
                    <a:pt x="80666" y="585"/>
                  </a:cubicBezTo>
                  <a:lnTo>
                    <a:pt x="497769" y="585"/>
                  </a:lnTo>
                </a:path>
              </a:pathLst>
            </a:custGeom>
            <a:noFill/>
            <a:ln w="15875" cap="rnd">
              <a:solidFill>
                <a:schemeClr val="tx1"/>
              </a:solidFill>
              <a:prstDash val="solid"/>
              <a:round/>
            </a:ln>
          </p:spPr>
          <p:txBody>
            <a:bodyPr rtlCol="0" anchor="ctr"/>
            <a:lstStyle/>
            <a:p>
              <a:endParaRPr lang="en-US" sz="1500"/>
            </a:p>
          </p:txBody>
        </p:sp>
        <p:sp>
          <p:nvSpPr>
            <p:cNvPr id="80" name="Freeform 147">
              <a:extLst>
                <a:ext uri="{FF2B5EF4-FFF2-40B4-BE49-F238E27FC236}">
                  <a16:creationId xmlns:a16="http://schemas.microsoft.com/office/drawing/2014/main" id="{F780CB23-EE91-1DD8-8640-48AE96C10D73}"/>
                </a:ext>
              </a:extLst>
            </p:cNvPr>
            <p:cNvSpPr/>
            <p:nvPr/>
          </p:nvSpPr>
          <p:spPr>
            <a:xfrm flipV="1">
              <a:off x="1253637" y="5035595"/>
              <a:ext cx="114881" cy="114880"/>
            </a:xfrm>
            <a:custGeom>
              <a:avLst/>
              <a:gdLst>
                <a:gd name="connsiteX0" fmla="*/ 299 w 193118"/>
                <a:gd name="connsiteY0" fmla="*/ 97049 h 193116"/>
                <a:gd name="connsiteX1" fmla="*/ 96857 w 193118"/>
                <a:gd name="connsiteY1" fmla="*/ 193607 h 193116"/>
                <a:gd name="connsiteX2" fmla="*/ 193417 w 193118"/>
                <a:gd name="connsiteY2" fmla="*/ 97049 h 193116"/>
                <a:gd name="connsiteX3" fmla="*/ 96857 w 193118"/>
                <a:gd name="connsiteY3" fmla="*/ 491 h 193116"/>
                <a:gd name="connsiteX4" fmla="*/ 299 w 193118"/>
                <a:gd name="connsiteY4" fmla="*/ 97049 h 193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118" h="193116">
                  <a:moveTo>
                    <a:pt x="299" y="97049"/>
                  </a:moveTo>
                  <a:cubicBezTo>
                    <a:pt x="299" y="150377"/>
                    <a:pt x="43529" y="193607"/>
                    <a:pt x="96857" y="193607"/>
                  </a:cubicBezTo>
                  <a:cubicBezTo>
                    <a:pt x="150185" y="193607"/>
                    <a:pt x="193417" y="150377"/>
                    <a:pt x="193417" y="97049"/>
                  </a:cubicBezTo>
                  <a:cubicBezTo>
                    <a:pt x="193417" y="43721"/>
                    <a:pt x="150185" y="491"/>
                    <a:pt x="96857" y="491"/>
                  </a:cubicBezTo>
                  <a:cubicBezTo>
                    <a:pt x="43529" y="491"/>
                    <a:pt x="299" y="43721"/>
                    <a:pt x="299" y="97049"/>
                  </a:cubicBezTo>
                  <a:close/>
                </a:path>
              </a:pathLst>
            </a:custGeom>
            <a:noFill/>
            <a:ln w="15875" cap="rnd">
              <a:solidFill>
                <a:schemeClr val="tx1"/>
              </a:solidFill>
              <a:prstDash val="solid"/>
              <a:round/>
            </a:ln>
          </p:spPr>
          <p:txBody>
            <a:bodyPr rtlCol="0" anchor="ctr"/>
            <a:lstStyle/>
            <a:p>
              <a:endParaRPr lang="en-US" sz="1500"/>
            </a:p>
          </p:txBody>
        </p:sp>
        <p:sp>
          <p:nvSpPr>
            <p:cNvPr id="81" name="Freeform 148">
              <a:extLst>
                <a:ext uri="{FF2B5EF4-FFF2-40B4-BE49-F238E27FC236}">
                  <a16:creationId xmlns:a16="http://schemas.microsoft.com/office/drawing/2014/main" id="{CF28ABC4-C582-5BA7-9826-F7D37DEF3384}"/>
                </a:ext>
              </a:extLst>
            </p:cNvPr>
            <p:cNvSpPr/>
            <p:nvPr/>
          </p:nvSpPr>
          <p:spPr>
            <a:xfrm flipV="1">
              <a:off x="1128074" y="5093035"/>
              <a:ext cx="35278" cy="1017"/>
            </a:xfrm>
            <a:custGeom>
              <a:avLst/>
              <a:gdLst>
                <a:gd name="connsiteX0" fmla="*/ 59496 w 59303"/>
                <a:gd name="connsiteY0" fmla="*/ 491 h 1710"/>
                <a:gd name="connsiteX1" fmla="*/ 192 w 59303"/>
                <a:gd name="connsiteY1" fmla="*/ 491 h 1710"/>
              </a:gdLst>
              <a:ahLst/>
              <a:cxnLst>
                <a:cxn ang="0">
                  <a:pos x="connsiteX0" y="connsiteY0"/>
                </a:cxn>
                <a:cxn ang="0">
                  <a:pos x="connsiteX1" y="connsiteY1"/>
                </a:cxn>
              </a:cxnLst>
              <a:rect l="l" t="t" r="r" b="b"/>
              <a:pathLst>
                <a:path w="59303" h="1710">
                  <a:moveTo>
                    <a:pt x="59496" y="491"/>
                  </a:moveTo>
                  <a:lnTo>
                    <a:pt x="192" y="491"/>
                  </a:lnTo>
                </a:path>
              </a:pathLst>
            </a:custGeom>
            <a:noFill/>
            <a:ln w="15875" cap="rnd">
              <a:solidFill>
                <a:schemeClr val="tx1"/>
              </a:solidFill>
              <a:prstDash val="solid"/>
              <a:round/>
            </a:ln>
          </p:spPr>
          <p:txBody>
            <a:bodyPr rtlCol="0" anchor="ctr"/>
            <a:lstStyle/>
            <a:p>
              <a:endParaRPr lang="en-US" sz="1500"/>
            </a:p>
          </p:txBody>
        </p:sp>
        <p:sp>
          <p:nvSpPr>
            <p:cNvPr id="82" name="Freeform 149">
              <a:extLst>
                <a:ext uri="{FF2B5EF4-FFF2-40B4-BE49-F238E27FC236}">
                  <a16:creationId xmlns:a16="http://schemas.microsoft.com/office/drawing/2014/main" id="{54C47703-9FB1-1D37-428B-88DF103E7BF0}"/>
                </a:ext>
              </a:extLst>
            </p:cNvPr>
            <p:cNvSpPr/>
            <p:nvPr/>
          </p:nvSpPr>
          <p:spPr>
            <a:xfrm flipV="1">
              <a:off x="977463" y="4911216"/>
              <a:ext cx="667574" cy="363637"/>
            </a:xfrm>
            <a:custGeom>
              <a:avLst/>
              <a:gdLst>
                <a:gd name="connsiteX0" fmla="*/ 435942 w 1122211"/>
                <a:gd name="connsiteY0" fmla="*/ 357 h 611285"/>
                <a:gd name="connsiteX1" fmla="*/ 1122498 w 1122211"/>
                <a:gd name="connsiteY1" fmla="*/ 357 h 611285"/>
                <a:gd name="connsiteX2" fmla="*/ 1122498 w 1122211"/>
                <a:gd name="connsiteY2" fmla="*/ 611643 h 611285"/>
                <a:gd name="connsiteX3" fmla="*/ 286 w 1122211"/>
                <a:gd name="connsiteY3" fmla="*/ 611643 h 611285"/>
                <a:gd name="connsiteX4" fmla="*/ 286 w 1122211"/>
                <a:gd name="connsiteY4" fmla="*/ 357 h 611285"/>
                <a:gd name="connsiteX5" fmla="*/ 597962 w 1122211"/>
                <a:gd name="connsiteY5" fmla="*/ 357 h 61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2211" h="611285">
                  <a:moveTo>
                    <a:pt x="435942" y="357"/>
                  </a:moveTo>
                  <a:lnTo>
                    <a:pt x="1122498" y="357"/>
                  </a:lnTo>
                  <a:lnTo>
                    <a:pt x="1122498" y="611643"/>
                  </a:lnTo>
                  <a:lnTo>
                    <a:pt x="286" y="611643"/>
                  </a:lnTo>
                  <a:lnTo>
                    <a:pt x="286" y="357"/>
                  </a:lnTo>
                  <a:lnTo>
                    <a:pt x="597962" y="357"/>
                  </a:lnTo>
                </a:path>
              </a:pathLst>
            </a:custGeom>
            <a:noFill/>
            <a:ln w="15875" cap="rnd">
              <a:solidFill>
                <a:schemeClr val="tx1"/>
              </a:solidFill>
              <a:prstDash val="solid"/>
              <a:round/>
            </a:ln>
          </p:spPr>
          <p:txBody>
            <a:bodyPr rtlCol="0" anchor="ctr"/>
            <a:lstStyle/>
            <a:p>
              <a:endParaRPr lang="en-US" sz="1500"/>
            </a:p>
          </p:txBody>
        </p:sp>
        <p:sp>
          <p:nvSpPr>
            <p:cNvPr id="83" name="Freeform 150">
              <a:extLst>
                <a:ext uri="{FF2B5EF4-FFF2-40B4-BE49-F238E27FC236}">
                  <a16:creationId xmlns:a16="http://schemas.microsoft.com/office/drawing/2014/main" id="{0C59BF75-F06B-9F82-2D19-4D0E66052393}"/>
                </a:ext>
              </a:extLst>
            </p:cNvPr>
            <p:cNvSpPr/>
            <p:nvPr/>
          </p:nvSpPr>
          <p:spPr>
            <a:xfrm flipV="1">
              <a:off x="1482214" y="5209725"/>
              <a:ext cx="162823" cy="65129"/>
            </a:xfrm>
            <a:custGeom>
              <a:avLst/>
              <a:gdLst>
                <a:gd name="connsiteX0" fmla="*/ 219593 w 273710"/>
                <a:gd name="connsiteY0" fmla="*/ 613 h 109484"/>
                <a:gd name="connsiteX1" fmla="*/ 55367 w 273710"/>
                <a:gd name="connsiteY1" fmla="*/ 613 h 109484"/>
                <a:gd name="connsiteX2" fmla="*/ 625 w 273710"/>
                <a:gd name="connsiteY2" fmla="*/ 55355 h 109484"/>
                <a:gd name="connsiteX3" fmla="*/ 625 w 273710"/>
                <a:gd name="connsiteY3" fmla="*/ 55355 h 109484"/>
                <a:gd name="connsiteX4" fmla="*/ 55367 w 273710"/>
                <a:gd name="connsiteY4" fmla="*/ 110097 h 109484"/>
                <a:gd name="connsiteX5" fmla="*/ 219593 w 273710"/>
                <a:gd name="connsiteY5" fmla="*/ 110097 h 109484"/>
                <a:gd name="connsiteX6" fmla="*/ 274335 w 273710"/>
                <a:gd name="connsiteY6" fmla="*/ 55355 h 109484"/>
                <a:gd name="connsiteX7" fmla="*/ 274335 w 273710"/>
                <a:gd name="connsiteY7" fmla="*/ 55355 h 109484"/>
                <a:gd name="connsiteX8" fmla="*/ 219593 w 273710"/>
                <a:gd name="connsiteY8" fmla="*/ 613 h 10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710" h="109484">
                  <a:moveTo>
                    <a:pt x="219593" y="613"/>
                  </a:moveTo>
                  <a:lnTo>
                    <a:pt x="55367" y="613"/>
                  </a:lnTo>
                  <a:cubicBezTo>
                    <a:pt x="25134" y="613"/>
                    <a:pt x="625" y="25122"/>
                    <a:pt x="625" y="55355"/>
                  </a:cubicBezTo>
                  <a:lnTo>
                    <a:pt x="625" y="55355"/>
                  </a:lnTo>
                  <a:cubicBezTo>
                    <a:pt x="625" y="85589"/>
                    <a:pt x="25134" y="110097"/>
                    <a:pt x="55367" y="110097"/>
                  </a:cubicBezTo>
                  <a:lnTo>
                    <a:pt x="219593" y="110097"/>
                  </a:lnTo>
                  <a:cubicBezTo>
                    <a:pt x="249827" y="110097"/>
                    <a:pt x="274335" y="85589"/>
                    <a:pt x="274335" y="55355"/>
                  </a:cubicBezTo>
                  <a:lnTo>
                    <a:pt x="274335" y="55355"/>
                  </a:lnTo>
                  <a:cubicBezTo>
                    <a:pt x="274335" y="25122"/>
                    <a:pt x="249827" y="613"/>
                    <a:pt x="219593" y="613"/>
                  </a:cubicBezTo>
                  <a:close/>
                </a:path>
              </a:pathLst>
            </a:custGeom>
            <a:noFill/>
            <a:ln w="15875" cap="rnd">
              <a:solidFill>
                <a:schemeClr val="tx1"/>
              </a:solidFill>
              <a:prstDash val="solid"/>
              <a:round/>
            </a:ln>
          </p:spPr>
          <p:txBody>
            <a:bodyPr rtlCol="0" anchor="ctr"/>
            <a:lstStyle/>
            <a:p>
              <a:endParaRPr lang="en-US" sz="1500"/>
            </a:p>
          </p:txBody>
        </p:sp>
        <p:sp>
          <p:nvSpPr>
            <p:cNvPr id="84" name="Freeform 151">
              <a:extLst>
                <a:ext uri="{FF2B5EF4-FFF2-40B4-BE49-F238E27FC236}">
                  <a16:creationId xmlns:a16="http://schemas.microsoft.com/office/drawing/2014/main" id="{77B0A8E6-41DB-50CE-6165-1005DBF91488}"/>
                </a:ext>
              </a:extLst>
            </p:cNvPr>
            <p:cNvSpPr/>
            <p:nvPr/>
          </p:nvSpPr>
          <p:spPr>
            <a:xfrm flipV="1">
              <a:off x="1482214" y="5144596"/>
              <a:ext cx="162823" cy="65129"/>
            </a:xfrm>
            <a:custGeom>
              <a:avLst/>
              <a:gdLst>
                <a:gd name="connsiteX0" fmla="*/ 219593 w 273710"/>
                <a:gd name="connsiteY0" fmla="*/ 549 h 109484"/>
                <a:gd name="connsiteX1" fmla="*/ 55367 w 273710"/>
                <a:gd name="connsiteY1" fmla="*/ 549 h 109484"/>
                <a:gd name="connsiteX2" fmla="*/ 625 w 273710"/>
                <a:gd name="connsiteY2" fmla="*/ 55291 h 109484"/>
                <a:gd name="connsiteX3" fmla="*/ 625 w 273710"/>
                <a:gd name="connsiteY3" fmla="*/ 55291 h 109484"/>
                <a:gd name="connsiteX4" fmla="*/ 55367 w 273710"/>
                <a:gd name="connsiteY4" fmla="*/ 110033 h 109484"/>
                <a:gd name="connsiteX5" fmla="*/ 219593 w 273710"/>
                <a:gd name="connsiteY5" fmla="*/ 110033 h 109484"/>
                <a:gd name="connsiteX6" fmla="*/ 274335 w 273710"/>
                <a:gd name="connsiteY6" fmla="*/ 55291 h 109484"/>
                <a:gd name="connsiteX7" fmla="*/ 274335 w 273710"/>
                <a:gd name="connsiteY7" fmla="*/ 55291 h 109484"/>
                <a:gd name="connsiteX8" fmla="*/ 219593 w 273710"/>
                <a:gd name="connsiteY8" fmla="*/ 549 h 10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710" h="109484">
                  <a:moveTo>
                    <a:pt x="219593" y="549"/>
                  </a:moveTo>
                  <a:lnTo>
                    <a:pt x="55367" y="549"/>
                  </a:lnTo>
                  <a:cubicBezTo>
                    <a:pt x="25134" y="549"/>
                    <a:pt x="625" y="25058"/>
                    <a:pt x="625" y="55291"/>
                  </a:cubicBezTo>
                  <a:lnTo>
                    <a:pt x="625" y="55291"/>
                  </a:lnTo>
                  <a:cubicBezTo>
                    <a:pt x="625" y="85525"/>
                    <a:pt x="25134" y="110033"/>
                    <a:pt x="55367" y="110033"/>
                  </a:cubicBezTo>
                  <a:lnTo>
                    <a:pt x="219593" y="110033"/>
                  </a:lnTo>
                  <a:cubicBezTo>
                    <a:pt x="249827" y="110033"/>
                    <a:pt x="274335" y="85525"/>
                    <a:pt x="274335" y="55291"/>
                  </a:cubicBezTo>
                  <a:lnTo>
                    <a:pt x="274335" y="55291"/>
                  </a:lnTo>
                  <a:cubicBezTo>
                    <a:pt x="274335" y="25058"/>
                    <a:pt x="249827" y="549"/>
                    <a:pt x="219593" y="549"/>
                  </a:cubicBezTo>
                  <a:close/>
                </a:path>
              </a:pathLst>
            </a:custGeom>
            <a:noFill/>
            <a:ln w="15875" cap="rnd">
              <a:solidFill>
                <a:schemeClr val="tx1"/>
              </a:solidFill>
              <a:prstDash val="solid"/>
              <a:round/>
            </a:ln>
          </p:spPr>
          <p:txBody>
            <a:bodyPr rtlCol="0" anchor="ctr"/>
            <a:lstStyle/>
            <a:p>
              <a:endParaRPr lang="en-US" sz="1500"/>
            </a:p>
          </p:txBody>
        </p:sp>
        <p:sp>
          <p:nvSpPr>
            <p:cNvPr id="85" name="Freeform 152">
              <a:extLst>
                <a:ext uri="{FF2B5EF4-FFF2-40B4-BE49-F238E27FC236}">
                  <a16:creationId xmlns:a16="http://schemas.microsoft.com/office/drawing/2014/main" id="{F7AF474A-7B94-6A62-827A-E662F9CC1A90}"/>
                </a:ext>
              </a:extLst>
            </p:cNvPr>
            <p:cNvSpPr/>
            <p:nvPr/>
          </p:nvSpPr>
          <p:spPr>
            <a:xfrm flipV="1">
              <a:off x="1319391" y="5209725"/>
              <a:ext cx="162823" cy="65129"/>
            </a:xfrm>
            <a:custGeom>
              <a:avLst/>
              <a:gdLst>
                <a:gd name="connsiteX0" fmla="*/ 219433 w 273710"/>
                <a:gd name="connsiteY0" fmla="*/ 613 h 109484"/>
                <a:gd name="connsiteX1" fmla="*/ 55207 w 273710"/>
                <a:gd name="connsiteY1" fmla="*/ 613 h 109484"/>
                <a:gd name="connsiteX2" fmla="*/ 465 w 273710"/>
                <a:gd name="connsiteY2" fmla="*/ 55355 h 109484"/>
                <a:gd name="connsiteX3" fmla="*/ 465 w 273710"/>
                <a:gd name="connsiteY3" fmla="*/ 55355 h 109484"/>
                <a:gd name="connsiteX4" fmla="*/ 55207 w 273710"/>
                <a:gd name="connsiteY4" fmla="*/ 110097 h 109484"/>
                <a:gd name="connsiteX5" fmla="*/ 219433 w 273710"/>
                <a:gd name="connsiteY5" fmla="*/ 110097 h 109484"/>
                <a:gd name="connsiteX6" fmla="*/ 274175 w 273710"/>
                <a:gd name="connsiteY6" fmla="*/ 55355 h 109484"/>
                <a:gd name="connsiteX7" fmla="*/ 274175 w 273710"/>
                <a:gd name="connsiteY7" fmla="*/ 55355 h 109484"/>
                <a:gd name="connsiteX8" fmla="*/ 219433 w 273710"/>
                <a:gd name="connsiteY8" fmla="*/ 613 h 10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710" h="109484">
                  <a:moveTo>
                    <a:pt x="219433" y="613"/>
                  </a:moveTo>
                  <a:lnTo>
                    <a:pt x="55207" y="613"/>
                  </a:lnTo>
                  <a:cubicBezTo>
                    <a:pt x="24974" y="613"/>
                    <a:pt x="465" y="25122"/>
                    <a:pt x="465" y="55355"/>
                  </a:cubicBezTo>
                  <a:lnTo>
                    <a:pt x="465" y="55355"/>
                  </a:lnTo>
                  <a:cubicBezTo>
                    <a:pt x="465" y="85589"/>
                    <a:pt x="24974" y="110097"/>
                    <a:pt x="55207" y="110097"/>
                  </a:cubicBezTo>
                  <a:lnTo>
                    <a:pt x="219433" y="110097"/>
                  </a:lnTo>
                  <a:cubicBezTo>
                    <a:pt x="249667" y="110097"/>
                    <a:pt x="274175" y="85589"/>
                    <a:pt x="274175" y="55355"/>
                  </a:cubicBezTo>
                  <a:lnTo>
                    <a:pt x="274175" y="55355"/>
                  </a:lnTo>
                  <a:cubicBezTo>
                    <a:pt x="274175" y="25122"/>
                    <a:pt x="249667" y="613"/>
                    <a:pt x="219433" y="613"/>
                  </a:cubicBezTo>
                  <a:close/>
                </a:path>
              </a:pathLst>
            </a:custGeom>
            <a:noFill/>
            <a:ln w="15875" cap="rnd">
              <a:solidFill>
                <a:schemeClr val="tx1"/>
              </a:solidFill>
              <a:prstDash val="solid"/>
              <a:round/>
            </a:ln>
          </p:spPr>
          <p:txBody>
            <a:bodyPr rtlCol="0" anchor="ctr"/>
            <a:lstStyle/>
            <a:p>
              <a:endParaRPr lang="en-US" sz="1500"/>
            </a:p>
          </p:txBody>
        </p:sp>
        <p:sp>
          <p:nvSpPr>
            <p:cNvPr id="86" name="Freeform 153">
              <a:extLst>
                <a:ext uri="{FF2B5EF4-FFF2-40B4-BE49-F238E27FC236}">
                  <a16:creationId xmlns:a16="http://schemas.microsoft.com/office/drawing/2014/main" id="{831FBDE0-4244-9AAD-D920-2BA83738A3C1}"/>
                </a:ext>
              </a:extLst>
            </p:cNvPr>
            <p:cNvSpPr/>
            <p:nvPr/>
          </p:nvSpPr>
          <p:spPr>
            <a:xfrm flipV="1">
              <a:off x="1319391" y="5144596"/>
              <a:ext cx="162823" cy="65129"/>
            </a:xfrm>
            <a:custGeom>
              <a:avLst/>
              <a:gdLst>
                <a:gd name="connsiteX0" fmla="*/ 219433 w 273710"/>
                <a:gd name="connsiteY0" fmla="*/ 549 h 109484"/>
                <a:gd name="connsiteX1" fmla="*/ 55207 w 273710"/>
                <a:gd name="connsiteY1" fmla="*/ 549 h 109484"/>
                <a:gd name="connsiteX2" fmla="*/ 465 w 273710"/>
                <a:gd name="connsiteY2" fmla="*/ 55291 h 109484"/>
                <a:gd name="connsiteX3" fmla="*/ 465 w 273710"/>
                <a:gd name="connsiteY3" fmla="*/ 55291 h 109484"/>
                <a:gd name="connsiteX4" fmla="*/ 55207 w 273710"/>
                <a:gd name="connsiteY4" fmla="*/ 110033 h 109484"/>
                <a:gd name="connsiteX5" fmla="*/ 219433 w 273710"/>
                <a:gd name="connsiteY5" fmla="*/ 110033 h 109484"/>
                <a:gd name="connsiteX6" fmla="*/ 274175 w 273710"/>
                <a:gd name="connsiteY6" fmla="*/ 55291 h 109484"/>
                <a:gd name="connsiteX7" fmla="*/ 274175 w 273710"/>
                <a:gd name="connsiteY7" fmla="*/ 55291 h 109484"/>
                <a:gd name="connsiteX8" fmla="*/ 219433 w 273710"/>
                <a:gd name="connsiteY8" fmla="*/ 549 h 10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710" h="109484">
                  <a:moveTo>
                    <a:pt x="219433" y="549"/>
                  </a:moveTo>
                  <a:lnTo>
                    <a:pt x="55207" y="549"/>
                  </a:lnTo>
                  <a:cubicBezTo>
                    <a:pt x="24974" y="549"/>
                    <a:pt x="465" y="25058"/>
                    <a:pt x="465" y="55291"/>
                  </a:cubicBezTo>
                  <a:lnTo>
                    <a:pt x="465" y="55291"/>
                  </a:lnTo>
                  <a:cubicBezTo>
                    <a:pt x="465" y="85525"/>
                    <a:pt x="24974" y="110033"/>
                    <a:pt x="55207" y="110033"/>
                  </a:cubicBezTo>
                  <a:lnTo>
                    <a:pt x="219433" y="110033"/>
                  </a:lnTo>
                  <a:cubicBezTo>
                    <a:pt x="249667" y="110033"/>
                    <a:pt x="274175" y="85525"/>
                    <a:pt x="274175" y="55291"/>
                  </a:cubicBezTo>
                  <a:lnTo>
                    <a:pt x="274175" y="55291"/>
                  </a:lnTo>
                  <a:cubicBezTo>
                    <a:pt x="274175" y="25058"/>
                    <a:pt x="249667" y="549"/>
                    <a:pt x="219433" y="549"/>
                  </a:cubicBezTo>
                  <a:close/>
                </a:path>
              </a:pathLst>
            </a:custGeom>
            <a:noFill/>
            <a:ln w="15875" cap="rnd">
              <a:solidFill>
                <a:schemeClr val="tx1"/>
              </a:solidFill>
              <a:prstDash val="solid"/>
              <a:round/>
            </a:ln>
          </p:spPr>
          <p:txBody>
            <a:bodyPr rtlCol="0" anchor="ctr"/>
            <a:lstStyle/>
            <a:p>
              <a:endParaRPr lang="en-US" sz="1500"/>
            </a:p>
          </p:txBody>
        </p:sp>
        <p:sp>
          <p:nvSpPr>
            <p:cNvPr id="87" name="Freeform 154">
              <a:extLst>
                <a:ext uri="{FF2B5EF4-FFF2-40B4-BE49-F238E27FC236}">
                  <a16:creationId xmlns:a16="http://schemas.microsoft.com/office/drawing/2014/main" id="{39116944-CA81-9CD2-E348-68BA98BE5503}"/>
                </a:ext>
              </a:extLst>
            </p:cNvPr>
            <p:cNvSpPr/>
            <p:nvPr/>
          </p:nvSpPr>
          <p:spPr>
            <a:xfrm flipV="1">
              <a:off x="1482214" y="5079467"/>
              <a:ext cx="162823" cy="65129"/>
            </a:xfrm>
            <a:custGeom>
              <a:avLst/>
              <a:gdLst>
                <a:gd name="connsiteX0" fmla="*/ 219593 w 273710"/>
                <a:gd name="connsiteY0" fmla="*/ 485 h 109484"/>
                <a:gd name="connsiteX1" fmla="*/ 55367 w 273710"/>
                <a:gd name="connsiteY1" fmla="*/ 485 h 109484"/>
                <a:gd name="connsiteX2" fmla="*/ 625 w 273710"/>
                <a:gd name="connsiteY2" fmla="*/ 55227 h 109484"/>
                <a:gd name="connsiteX3" fmla="*/ 625 w 273710"/>
                <a:gd name="connsiteY3" fmla="*/ 55227 h 109484"/>
                <a:gd name="connsiteX4" fmla="*/ 55367 w 273710"/>
                <a:gd name="connsiteY4" fmla="*/ 109969 h 109484"/>
                <a:gd name="connsiteX5" fmla="*/ 219593 w 273710"/>
                <a:gd name="connsiteY5" fmla="*/ 109969 h 109484"/>
                <a:gd name="connsiteX6" fmla="*/ 274335 w 273710"/>
                <a:gd name="connsiteY6" fmla="*/ 55227 h 109484"/>
                <a:gd name="connsiteX7" fmla="*/ 274335 w 273710"/>
                <a:gd name="connsiteY7" fmla="*/ 55227 h 109484"/>
                <a:gd name="connsiteX8" fmla="*/ 219593 w 273710"/>
                <a:gd name="connsiteY8" fmla="*/ 485 h 10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3710" h="109484">
                  <a:moveTo>
                    <a:pt x="219593" y="485"/>
                  </a:moveTo>
                  <a:lnTo>
                    <a:pt x="55367" y="485"/>
                  </a:lnTo>
                  <a:cubicBezTo>
                    <a:pt x="25134" y="485"/>
                    <a:pt x="625" y="24994"/>
                    <a:pt x="625" y="55227"/>
                  </a:cubicBezTo>
                  <a:lnTo>
                    <a:pt x="625" y="55227"/>
                  </a:lnTo>
                  <a:cubicBezTo>
                    <a:pt x="625" y="85461"/>
                    <a:pt x="25134" y="109969"/>
                    <a:pt x="55367" y="109969"/>
                  </a:cubicBezTo>
                  <a:lnTo>
                    <a:pt x="219593" y="109969"/>
                  </a:lnTo>
                  <a:cubicBezTo>
                    <a:pt x="249827" y="109969"/>
                    <a:pt x="274335" y="85461"/>
                    <a:pt x="274335" y="55227"/>
                  </a:cubicBezTo>
                  <a:lnTo>
                    <a:pt x="274335" y="55227"/>
                  </a:lnTo>
                  <a:cubicBezTo>
                    <a:pt x="274335" y="24994"/>
                    <a:pt x="249827" y="485"/>
                    <a:pt x="219593" y="485"/>
                  </a:cubicBezTo>
                  <a:close/>
                </a:path>
              </a:pathLst>
            </a:custGeom>
            <a:noFill/>
            <a:ln w="15875" cap="rnd">
              <a:solidFill>
                <a:schemeClr val="tx1"/>
              </a:solidFill>
              <a:prstDash val="solid"/>
              <a:round/>
            </a:ln>
          </p:spPr>
          <p:txBody>
            <a:bodyPr rtlCol="0" anchor="ctr"/>
            <a:lstStyle/>
            <a:p>
              <a:endParaRPr lang="en-US" sz="1500"/>
            </a:p>
          </p:txBody>
        </p:sp>
        <p:sp>
          <p:nvSpPr>
            <p:cNvPr id="88" name="Freeform 155">
              <a:extLst>
                <a:ext uri="{FF2B5EF4-FFF2-40B4-BE49-F238E27FC236}">
                  <a16:creationId xmlns:a16="http://schemas.microsoft.com/office/drawing/2014/main" id="{B17BA3FB-B038-E35B-4ACB-1A999777F3A3}"/>
                </a:ext>
              </a:extLst>
            </p:cNvPr>
            <p:cNvSpPr/>
            <p:nvPr/>
          </p:nvSpPr>
          <p:spPr>
            <a:xfrm flipV="1">
              <a:off x="1311250" y="4965663"/>
              <a:ext cx="1017" cy="1017"/>
            </a:xfrm>
            <a:custGeom>
              <a:avLst/>
              <a:gdLst>
                <a:gd name="connsiteX0" fmla="*/ 341 w 1710"/>
                <a:gd name="connsiteY0" fmla="*/ 365 h 1710"/>
                <a:gd name="connsiteX1" fmla="*/ 341 w 1710"/>
                <a:gd name="connsiteY1" fmla="*/ 365 h 1710"/>
              </a:gdLst>
              <a:ahLst/>
              <a:cxnLst>
                <a:cxn ang="0">
                  <a:pos x="connsiteX0" y="connsiteY0"/>
                </a:cxn>
                <a:cxn ang="0">
                  <a:pos x="connsiteX1" y="connsiteY1"/>
                </a:cxn>
              </a:cxnLst>
              <a:rect l="l" t="t" r="r" b="b"/>
              <a:pathLst>
                <a:path w="1710" h="1710">
                  <a:moveTo>
                    <a:pt x="341" y="365"/>
                  </a:moveTo>
                  <a:lnTo>
                    <a:pt x="341" y="365"/>
                  </a:lnTo>
                </a:path>
              </a:pathLst>
            </a:custGeom>
            <a:noFill/>
            <a:ln w="15875" cap="rnd">
              <a:solidFill>
                <a:schemeClr val="tx1"/>
              </a:solidFill>
              <a:prstDash val="solid"/>
              <a:round/>
            </a:ln>
          </p:spPr>
          <p:txBody>
            <a:bodyPr rtlCol="0" anchor="ctr"/>
            <a:lstStyle/>
            <a:p>
              <a:endParaRPr lang="en-US" sz="1500"/>
            </a:p>
          </p:txBody>
        </p:sp>
        <p:sp>
          <p:nvSpPr>
            <p:cNvPr id="89" name="Freeform 156">
              <a:extLst>
                <a:ext uri="{FF2B5EF4-FFF2-40B4-BE49-F238E27FC236}">
                  <a16:creationId xmlns:a16="http://schemas.microsoft.com/office/drawing/2014/main" id="{2DD773D2-DBD1-3519-060C-A1D00B0752C7}"/>
                </a:ext>
              </a:extLst>
            </p:cNvPr>
            <p:cNvSpPr/>
            <p:nvPr/>
          </p:nvSpPr>
          <p:spPr>
            <a:xfrm flipV="1">
              <a:off x="1372309" y="4965491"/>
              <a:ext cx="218454" cy="113976"/>
            </a:xfrm>
            <a:custGeom>
              <a:avLst/>
              <a:gdLst>
                <a:gd name="connsiteX0" fmla="*/ 367817 w 367227"/>
                <a:gd name="connsiteY0" fmla="*/ 379 h 191597"/>
                <a:gd name="connsiteX1" fmla="*/ 367817 w 367227"/>
                <a:gd name="connsiteY1" fmla="*/ 111574 h 191597"/>
                <a:gd name="connsiteX2" fmla="*/ 287415 w 367227"/>
                <a:gd name="connsiteY2" fmla="*/ 191976 h 191597"/>
                <a:gd name="connsiteX3" fmla="*/ 589 w 367227"/>
                <a:gd name="connsiteY3" fmla="*/ 191976 h 191597"/>
              </a:gdLst>
              <a:ahLst/>
              <a:cxnLst>
                <a:cxn ang="0">
                  <a:pos x="connsiteX0" y="connsiteY0"/>
                </a:cxn>
                <a:cxn ang="0">
                  <a:pos x="connsiteX1" y="connsiteY1"/>
                </a:cxn>
                <a:cxn ang="0">
                  <a:pos x="connsiteX2" y="connsiteY2"/>
                </a:cxn>
                <a:cxn ang="0">
                  <a:pos x="connsiteX3" y="connsiteY3"/>
                </a:cxn>
              </a:cxnLst>
              <a:rect l="l" t="t" r="r" b="b"/>
              <a:pathLst>
                <a:path w="367227" h="191597">
                  <a:moveTo>
                    <a:pt x="367817" y="379"/>
                  </a:moveTo>
                  <a:lnTo>
                    <a:pt x="367817" y="111574"/>
                  </a:lnTo>
                  <a:cubicBezTo>
                    <a:pt x="323412" y="111574"/>
                    <a:pt x="287415" y="147571"/>
                    <a:pt x="287415" y="191976"/>
                  </a:cubicBezTo>
                  <a:lnTo>
                    <a:pt x="589" y="191976"/>
                  </a:lnTo>
                </a:path>
              </a:pathLst>
            </a:custGeom>
            <a:noFill/>
            <a:ln w="15875" cap="rnd">
              <a:solidFill>
                <a:schemeClr val="tx1"/>
              </a:solidFill>
              <a:prstDash val="solid"/>
              <a:round/>
            </a:ln>
          </p:spPr>
          <p:txBody>
            <a:bodyPr rtlCol="0" anchor="ctr"/>
            <a:lstStyle/>
            <a:p>
              <a:endParaRPr lang="en-US" sz="1500"/>
            </a:p>
          </p:txBody>
        </p:sp>
      </p:grpSp>
      <p:grpSp>
        <p:nvGrpSpPr>
          <p:cNvPr id="90" name="Group 89">
            <a:extLst>
              <a:ext uri="{FF2B5EF4-FFF2-40B4-BE49-F238E27FC236}">
                <a16:creationId xmlns:a16="http://schemas.microsoft.com/office/drawing/2014/main" id="{F9CE026E-5543-B6BB-F636-6D2A8FBE3AAF}"/>
              </a:ext>
            </a:extLst>
          </p:cNvPr>
          <p:cNvGrpSpPr/>
          <p:nvPr/>
        </p:nvGrpSpPr>
        <p:grpSpPr>
          <a:xfrm>
            <a:off x="6301615" y="3922077"/>
            <a:ext cx="561613" cy="562239"/>
            <a:chOff x="7974944" y="4603750"/>
            <a:chExt cx="673936" cy="674687"/>
          </a:xfrm>
        </p:grpSpPr>
        <p:sp>
          <p:nvSpPr>
            <p:cNvPr id="91" name="Freeform 127">
              <a:extLst>
                <a:ext uri="{FF2B5EF4-FFF2-40B4-BE49-F238E27FC236}">
                  <a16:creationId xmlns:a16="http://schemas.microsoft.com/office/drawing/2014/main" id="{55D4257E-94ED-1CD6-1A65-E5C6B11B3065}"/>
                </a:ext>
              </a:extLst>
            </p:cNvPr>
            <p:cNvSpPr/>
            <p:nvPr/>
          </p:nvSpPr>
          <p:spPr>
            <a:xfrm>
              <a:off x="8280046" y="4624058"/>
              <a:ext cx="259017" cy="166227"/>
            </a:xfrm>
            <a:custGeom>
              <a:avLst/>
              <a:gdLst>
                <a:gd name="connsiteX0" fmla="*/ 265984 w 435416"/>
                <a:gd name="connsiteY0" fmla="*/ 279432 h 279432"/>
                <a:gd name="connsiteX1" fmla="*/ 331734 w 435416"/>
                <a:gd name="connsiteY1" fmla="*/ 279432 h 279432"/>
                <a:gd name="connsiteX2" fmla="*/ 435416 w 435416"/>
                <a:gd name="connsiteY2" fmla="*/ 225305 h 279432"/>
                <a:gd name="connsiteX3" fmla="*/ 435416 w 435416"/>
                <a:gd name="connsiteY3" fmla="*/ 0 h 279432"/>
                <a:gd name="connsiteX4" fmla="*/ 234253 w 435416"/>
                <a:gd name="connsiteY4" fmla="*/ 0 h 279432"/>
                <a:gd name="connsiteX5" fmla="*/ 113588 w 435416"/>
                <a:gd name="connsiteY5" fmla="*/ 49981 h 279432"/>
                <a:gd name="connsiteX6" fmla="*/ 0 w 435416"/>
                <a:gd name="connsiteY6" fmla="*/ 163569 h 27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416" h="279432">
                  <a:moveTo>
                    <a:pt x="265984" y="279432"/>
                  </a:moveTo>
                  <a:lnTo>
                    <a:pt x="331734" y="279432"/>
                  </a:lnTo>
                  <a:cubicBezTo>
                    <a:pt x="374664" y="279432"/>
                    <a:pt x="412562" y="258013"/>
                    <a:pt x="435416" y="225305"/>
                  </a:cubicBezTo>
                  <a:lnTo>
                    <a:pt x="435416" y="0"/>
                  </a:lnTo>
                  <a:lnTo>
                    <a:pt x="234253" y="0"/>
                  </a:lnTo>
                  <a:cubicBezTo>
                    <a:pt x="188996" y="0"/>
                    <a:pt x="145591" y="17978"/>
                    <a:pt x="113588" y="49981"/>
                  </a:cubicBezTo>
                  <a:lnTo>
                    <a:pt x="0" y="163569"/>
                  </a:lnTo>
                </a:path>
              </a:pathLst>
            </a:custGeom>
            <a:noFill/>
            <a:ln w="15875" cap="rnd">
              <a:solidFill>
                <a:schemeClr val="tx1"/>
              </a:solidFill>
              <a:prstDash val="solid"/>
              <a:round/>
            </a:ln>
          </p:spPr>
          <p:txBody>
            <a:bodyPr rtlCol="0" anchor="ctr"/>
            <a:lstStyle/>
            <a:p>
              <a:endParaRPr lang="en-US" sz="1500"/>
            </a:p>
          </p:txBody>
        </p:sp>
        <p:sp>
          <p:nvSpPr>
            <p:cNvPr id="92" name="Freeform 115">
              <a:extLst>
                <a:ext uri="{FF2B5EF4-FFF2-40B4-BE49-F238E27FC236}">
                  <a16:creationId xmlns:a16="http://schemas.microsoft.com/office/drawing/2014/main" id="{1A7D85CF-8350-F869-615B-376A0B93A0C4}"/>
                </a:ext>
              </a:extLst>
            </p:cNvPr>
            <p:cNvSpPr/>
            <p:nvPr/>
          </p:nvSpPr>
          <p:spPr>
            <a:xfrm>
              <a:off x="7974945" y="4890542"/>
              <a:ext cx="673935" cy="387895"/>
            </a:xfrm>
            <a:custGeom>
              <a:avLst/>
              <a:gdLst>
                <a:gd name="connsiteX0" fmla="*/ 381642 w 1132905"/>
                <a:gd name="connsiteY0" fmla="*/ 2 h 652063"/>
                <a:gd name="connsiteX1" fmla="*/ 143944 w 1132905"/>
                <a:gd name="connsiteY1" fmla="*/ 2 h 652063"/>
                <a:gd name="connsiteX2" fmla="*/ 89536 w 1132905"/>
                <a:gd name="connsiteY2" fmla="*/ 31029 h 652063"/>
                <a:gd name="connsiteX3" fmla="*/ 19082 w 1132905"/>
                <a:gd name="connsiteY3" fmla="*/ 150096 h 652063"/>
                <a:gd name="connsiteX4" fmla="*/ 0 w 1132905"/>
                <a:gd name="connsiteY4" fmla="*/ 219821 h 652063"/>
                <a:gd name="connsiteX5" fmla="*/ 0 w 1132905"/>
                <a:gd name="connsiteY5" fmla="*/ 614131 h 652063"/>
                <a:gd name="connsiteX6" fmla="*/ 37932 w 1132905"/>
                <a:gd name="connsiteY6" fmla="*/ 652063 h 652063"/>
                <a:gd name="connsiteX7" fmla="*/ 1094973 w 1132905"/>
                <a:gd name="connsiteY7" fmla="*/ 652063 h 652063"/>
                <a:gd name="connsiteX8" fmla="*/ 1132905 w 1132905"/>
                <a:gd name="connsiteY8" fmla="*/ 614131 h 652063"/>
                <a:gd name="connsiteX9" fmla="*/ 1132905 w 1132905"/>
                <a:gd name="connsiteY9" fmla="*/ 219821 h 652063"/>
                <a:gd name="connsiteX10" fmla="*/ 1113821 w 1132905"/>
                <a:gd name="connsiteY10" fmla="*/ 150094 h 652063"/>
                <a:gd name="connsiteX11" fmla="*/ 1043368 w 1132905"/>
                <a:gd name="connsiteY11" fmla="*/ 31027 h 652063"/>
                <a:gd name="connsiteX12" fmla="*/ 988959 w 1132905"/>
                <a:gd name="connsiteY12" fmla="*/ 0 h 652063"/>
                <a:gd name="connsiteX13" fmla="*/ 892781 w 1132905"/>
                <a:gd name="connsiteY13" fmla="*/ 0 h 65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2905" h="652063">
                  <a:moveTo>
                    <a:pt x="381642" y="2"/>
                  </a:moveTo>
                  <a:lnTo>
                    <a:pt x="143944" y="2"/>
                  </a:lnTo>
                  <a:cubicBezTo>
                    <a:pt x="121598" y="2"/>
                    <a:pt x="100914" y="11798"/>
                    <a:pt x="89536" y="31029"/>
                  </a:cubicBezTo>
                  <a:lnTo>
                    <a:pt x="19082" y="150096"/>
                  </a:lnTo>
                  <a:cubicBezTo>
                    <a:pt x="6591" y="171209"/>
                    <a:pt x="0" y="195289"/>
                    <a:pt x="0" y="219821"/>
                  </a:cubicBezTo>
                  <a:lnTo>
                    <a:pt x="0" y="614131"/>
                  </a:lnTo>
                  <a:cubicBezTo>
                    <a:pt x="0" y="635080"/>
                    <a:pt x="16983" y="652063"/>
                    <a:pt x="37932" y="652063"/>
                  </a:cubicBezTo>
                  <a:lnTo>
                    <a:pt x="1094973" y="652063"/>
                  </a:lnTo>
                  <a:cubicBezTo>
                    <a:pt x="1115923" y="652063"/>
                    <a:pt x="1132905" y="635080"/>
                    <a:pt x="1132905" y="614131"/>
                  </a:cubicBezTo>
                  <a:lnTo>
                    <a:pt x="1132905" y="219821"/>
                  </a:lnTo>
                  <a:cubicBezTo>
                    <a:pt x="1132905" y="195289"/>
                    <a:pt x="1126315" y="171207"/>
                    <a:pt x="1113821" y="150094"/>
                  </a:cubicBezTo>
                  <a:lnTo>
                    <a:pt x="1043368" y="31027"/>
                  </a:lnTo>
                  <a:cubicBezTo>
                    <a:pt x="1031989" y="11796"/>
                    <a:pt x="1011303" y="0"/>
                    <a:pt x="988959" y="0"/>
                  </a:cubicBezTo>
                  <a:lnTo>
                    <a:pt x="892781" y="0"/>
                  </a:lnTo>
                </a:path>
              </a:pathLst>
            </a:custGeom>
            <a:noFill/>
            <a:ln w="15875" cap="rnd">
              <a:solidFill>
                <a:schemeClr val="tx1"/>
              </a:solidFill>
              <a:prstDash val="solid"/>
              <a:round/>
            </a:ln>
          </p:spPr>
          <p:txBody>
            <a:bodyPr rtlCol="0" anchor="ctr"/>
            <a:lstStyle/>
            <a:p>
              <a:endParaRPr lang="en-US" sz="1500"/>
            </a:p>
          </p:txBody>
        </p:sp>
        <p:sp>
          <p:nvSpPr>
            <p:cNvPr id="93" name="Freeform 116">
              <a:extLst>
                <a:ext uri="{FF2B5EF4-FFF2-40B4-BE49-F238E27FC236}">
                  <a16:creationId xmlns:a16="http://schemas.microsoft.com/office/drawing/2014/main" id="{7CFB175B-6463-327D-890D-685A2E7044F1}"/>
                </a:ext>
              </a:extLst>
            </p:cNvPr>
            <p:cNvSpPr/>
            <p:nvPr/>
          </p:nvSpPr>
          <p:spPr>
            <a:xfrm>
              <a:off x="8421849" y="4890544"/>
              <a:ext cx="36675" cy="1358"/>
            </a:xfrm>
            <a:custGeom>
              <a:avLst/>
              <a:gdLst>
                <a:gd name="connsiteX0" fmla="*/ 61651 w 61651"/>
                <a:gd name="connsiteY0" fmla="*/ 0 h 2282"/>
                <a:gd name="connsiteX1" fmla="*/ 0 w 61651"/>
                <a:gd name="connsiteY1" fmla="*/ 0 h 2282"/>
              </a:gdLst>
              <a:ahLst/>
              <a:cxnLst>
                <a:cxn ang="0">
                  <a:pos x="connsiteX0" y="connsiteY0"/>
                </a:cxn>
                <a:cxn ang="0">
                  <a:pos x="connsiteX1" y="connsiteY1"/>
                </a:cxn>
              </a:cxnLst>
              <a:rect l="l" t="t" r="r" b="b"/>
              <a:pathLst>
                <a:path w="61651" h="2282">
                  <a:moveTo>
                    <a:pt x="61651" y="0"/>
                  </a:moveTo>
                  <a:lnTo>
                    <a:pt x="0" y="0"/>
                  </a:lnTo>
                </a:path>
              </a:pathLst>
            </a:custGeom>
            <a:ln w="15875" cap="rnd">
              <a:solidFill>
                <a:schemeClr val="tx1"/>
              </a:solidFill>
              <a:prstDash val="solid"/>
              <a:round/>
            </a:ln>
          </p:spPr>
          <p:txBody>
            <a:bodyPr rtlCol="0" anchor="ctr"/>
            <a:lstStyle/>
            <a:p>
              <a:endParaRPr lang="en-US" sz="1500"/>
            </a:p>
          </p:txBody>
        </p:sp>
        <p:sp>
          <p:nvSpPr>
            <p:cNvPr id="94" name="Freeform 117">
              <a:extLst>
                <a:ext uri="{FF2B5EF4-FFF2-40B4-BE49-F238E27FC236}">
                  <a16:creationId xmlns:a16="http://schemas.microsoft.com/office/drawing/2014/main" id="{3C3836B9-BAE6-6750-CFA1-9ADB86ACE00F}"/>
                </a:ext>
              </a:extLst>
            </p:cNvPr>
            <p:cNvSpPr/>
            <p:nvPr/>
          </p:nvSpPr>
          <p:spPr>
            <a:xfrm>
              <a:off x="7974944" y="5009309"/>
              <a:ext cx="673935" cy="269128"/>
            </a:xfrm>
            <a:custGeom>
              <a:avLst/>
              <a:gdLst>
                <a:gd name="connsiteX0" fmla="*/ 230994 w 1132905"/>
                <a:gd name="connsiteY0" fmla="*/ 0 h 452412"/>
                <a:gd name="connsiteX1" fmla="*/ 37932 w 1132905"/>
                <a:gd name="connsiteY1" fmla="*/ 0 h 452412"/>
                <a:gd name="connsiteX2" fmla="*/ 0 w 1132905"/>
                <a:gd name="connsiteY2" fmla="*/ 37932 h 452412"/>
                <a:gd name="connsiteX3" fmla="*/ 0 w 1132905"/>
                <a:gd name="connsiteY3" fmla="*/ 414481 h 452412"/>
                <a:gd name="connsiteX4" fmla="*/ 37932 w 1132905"/>
                <a:gd name="connsiteY4" fmla="*/ 452413 h 452412"/>
                <a:gd name="connsiteX5" fmla="*/ 1094973 w 1132905"/>
                <a:gd name="connsiteY5" fmla="*/ 452413 h 452412"/>
                <a:gd name="connsiteX6" fmla="*/ 1132905 w 1132905"/>
                <a:gd name="connsiteY6" fmla="*/ 414481 h 452412"/>
                <a:gd name="connsiteX7" fmla="*/ 1132905 w 1132905"/>
                <a:gd name="connsiteY7" fmla="*/ 37932 h 452412"/>
                <a:gd name="connsiteX8" fmla="*/ 1094973 w 1132905"/>
                <a:gd name="connsiteY8" fmla="*/ 0 h 452412"/>
                <a:gd name="connsiteX9" fmla="*/ 310865 w 1132905"/>
                <a:gd name="connsiteY9" fmla="*/ 0 h 452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32905" h="452412">
                  <a:moveTo>
                    <a:pt x="230994" y="0"/>
                  </a:moveTo>
                  <a:lnTo>
                    <a:pt x="37932" y="0"/>
                  </a:lnTo>
                  <a:cubicBezTo>
                    <a:pt x="16983" y="0"/>
                    <a:pt x="0" y="16983"/>
                    <a:pt x="0" y="37932"/>
                  </a:cubicBezTo>
                  <a:lnTo>
                    <a:pt x="0" y="414481"/>
                  </a:lnTo>
                  <a:cubicBezTo>
                    <a:pt x="0" y="435430"/>
                    <a:pt x="16983" y="452413"/>
                    <a:pt x="37932" y="452413"/>
                  </a:cubicBezTo>
                  <a:lnTo>
                    <a:pt x="1094973" y="452413"/>
                  </a:lnTo>
                  <a:cubicBezTo>
                    <a:pt x="1115922" y="452413"/>
                    <a:pt x="1132905" y="435430"/>
                    <a:pt x="1132905" y="414481"/>
                  </a:cubicBezTo>
                  <a:lnTo>
                    <a:pt x="1132905" y="37932"/>
                  </a:lnTo>
                  <a:cubicBezTo>
                    <a:pt x="1132905" y="16983"/>
                    <a:pt x="1115922" y="0"/>
                    <a:pt x="1094973" y="0"/>
                  </a:cubicBezTo>
                  <a:lnTo>
                    <a:pt x="310865" y="0"/>
                  </a:lnTo>
                </a:path>
              </a:pathLst>
            </a:custGeom>
            <a:noFill/>
            <a:ln w="15875" cap="rnd">
              <a:solidFill>
                <a:schemeClr val="tx1"/>
              </a:solidFill>
              <a:prstDash val="solid"/>
              <a:round/>
            </a:ln>
          </p:spPr>
          <p:txBody>
            <a:bodyPr rtlCol="0" anchor="ctr"/>
            <a:lstStyle/>
            <a:p>
              <a:endParaRPr lang="en-US" sz="1500"/>
            </a:p>
          </p:txBody>
        </p:sp>
        <p:sp>
          <p:nvSpPr>
            <p:cNvPr id="95" name="Freeform 118">
              <a:extLst>
                <a:ext uri="{FF2B5EF4-FFF2-40B4-BE49-F238E27FC236}">
                  <a16:creationId xmlns:a16="http://schemas.microsoft.com/office/drawing/2014/main" id="{4F878084-C181-55E2-D968-1D7EC1EA892C}"/>
                </a:ext>
              </a:extLst>
            </p:cNvPr>
            <p:cNvSpPr/>
            <p:nvPr/>
          </p:nvSpPr>
          <p:spPr>
            <a:xfrm>
              <a:off x="8238519" y="4717131"/>
              <a:ext cx="154572" cy="31092"/>
            </a:xfrm>
            <a:custGeom>
              <a:avLst/>
              <a:gdLst>
                <a:gd name="connsiteX0" fmla="*/ 259841 w 259841"/>
                <a:gd name="connsiteY0" fmla="*/ 52268 h 52267"/>
                <a:gd name="connsiteX1" fmla="*/ 123376 w 259841"/>
                <a:gd name="connsiteY1" fmla="*/ 0 h 52267"/>
                <a:gd name="connsiteX2" fmla="*/ 0 w 259841"/>
                <a:gd name="connsiteY2" fmla="*/ 41455 h 52267"/>
              </a:gdLst>
              <a:ahLst/>
              <a:cxnLst>
                <a:cxn ang="0">
                  <a:pos x="connsiteX0" y="connsiteY0"/>
                </a:cxn>
                <a:cxn ang="0">
                  <a:pos x="connsiteX1" y="connsiteY1"/>
                </a:cxn>
                <a:cxn ang="0">
                  <a:pos x="connsiteX2" y="connsiteY2"/>
                </a:cxn>
              </a:cxnLst>
              <a:rect l="l" t="t" r="r" b="b"/>
              <a:pathLst>
                <a:path w="259841" h="52267">
                  <a:moveTo>
                    <a:pt x="259841" y="52268"/>
                  </a:moveTo>
                  <a:cubicBezTo>
                    <a:pt x="223662" y="19776"/>
                    <a:pt x="175830" y="0"/>
                    <a:pt x="123376" y="0"/>
                  </a:cubicBezTo>
                  <a:cubicBezTo>
                    <a:pt x="77023" y="0"/>
                    <a:pt x="34283" y="15445"/>
                    <a:pt x="0" y="41455"/>
                  </a:cubicBezTo>
                </a:path>
              </a:pathLst>
            </a:custGeom>
            <a:noFill/>
            <a:ln w="15875" cap="rnd">
              <a:solidFill>
                <a:schemeClr val="tx1"/>
              </a:solidFill>
              <a:prstDash val="solid"/>
              <a:round/>
            </a:ln>
          </p:spPr>
          <p:txBody>
            <a:bodyPr rtlCol="0" anchor="ctr"/>
            <a:lstStyle/>
            <a:p>
              <a:endParaRPr lang="en-US" sz="1500"/>
            </a:p>
          </p:txBody>
        </p:sp>
        <p:sp>
          <p:nvSpPr>
            <p:cNvPr id="96" name="Freeform 119">
              <a:extLst>
                <a:ext uri="{FF2B5EF4-FFF2-40B4-BE49-F238E27FC236}">
                  <a16:creationId xmlns:a16="http://schemas.microsoft.com/office/drawing/2014/main" id="{584D80C6-784C-06FD-D813-FC4C8E6BA508}"/>
                </a:ext>
              </a:extLst>
            </p:cNvPr>
            <p:cNvSpPr/>
            <p:nvPr/>
          </p:nvSpPr>
          <p:spPr>
            <a:xfrm>
              <a:off x="8190367" y="4777398"/>
              <a:ext cx="243088" cy="163046"/>
            </a:xfrm>
            <a:custGeom>
              <a:avLst/>
              <a:gdLst>
                <a:gd name="connsiteX0" fmla="*/ 27843 w 408638"/>
                <a:gd name="connsiteY0" fmla="*/ 0 h 274085"/>
                <a:gd name="connsiteX1" fmla="*/ 0 w 408638"/>
                <a:gd name="connsiteY1" fmla="*/ 103009 h 274085"/>
                <a:gd name="connsiteX2" fmla="*/ 92660 w 408638"/>
                <a:gd name="connsiteY2" fmla="*/ 274086 h 274085"/>
                <a:gd name="connsiteX3" fmla="*/ 315979 w 408638"/>
                <a:gd name="connsiteY3" fmla="*/ 274086 h 274085"/>
                <a:gd name="connsiteX4" fmla="*/ 408639 w 408638"/>
                <a:gd name="connsiteY4" fmla="*/ 103009 h 274085"/>
                <a:gd name="connsiteX5" fmla="*/ 398643 w 408638"/>
                <a:gd name="connsiteY5" fmla="*/ 39758 h 274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38" h="274085">
                  <a:moveTo>
                    <a:pt x="27843" y="0"/>
                  </a:moveTo>
                  <a:cubicBezTo>
                    <a:pt x="10150" y="30246"/>
                    <a:pt x="0" y="65440"/>
                    <a:pt x="0" y="103009"/>
                  </a:cubicBezTo>
                  <a:cubicBezTo>
                    <a:pt x="0" y="174630"/>
                    <a:pt x="36882" y="237605"/>
                    <a:pt x="92660" y="274086"/>
                  </a:cubicBezTo>
                  <a:lnTo>
                    <a:pt x="315979" y="274086"/>
                  </a:lnTo>
                  <a:cubicBezTo>
                    <a:pt x="371757" y="237605"/>
                    <a:pt x="408639" y="174630"/>
                    <a:pt x="408639" y="103009"/>
                  </a:cubicBezTo>
                  <a:cubicBezTo>
                    <a:pt x="408639" y="80930"/>
                    <a:pt x="405122" y="59675"/>
                    <a:pt x="398643" y="39758"/>
                  </a:cubicBezTo>
                </a:path>
              </a:pathLst>
            </a:custGeom>
            <a:noFill/>
            <a:ln w="15875" cap="rnd">
              <a:solidFill>
                <a:schemeClr val="tx1"/>
              </a:solidFill>
              <a:prstDash val="solid"/>
              <a:round/>
            </a:ln>
          </p:spPr>
          <p:txBody>
            <a:bodyPr rtlCol="0" anchor="ctr"/>
            <a:lstStyle/>
            <a:p>
              <a:endParaRPr lang="en-US" sz="1500"/>
            </a:p>
          </p:txBody>
        </p:sp>
        <p:grpSp>
          <p:nvGrpSpPr>
            <p:cNvPr id="97" name="Graphic 111">
              <a:extLst>
                <a:ext uri="{FF2B5EF4-FFF2-40B4-BE49-F238E27FC236}">
                  <a16:creationId xmlns:a16="http://schemas.microsoft.com/office/drawing/2014/main" id="{2960AADF-8156-BCEE-977F-3EC89476CC4E}"/>
                </a:ext>
              </a:extLst>
            </p:cNvPr>
            <p:cNvGrpSpPr/>
            <p:nvPr/>
          </p:nvGrpSpPr>
          <p:grpSpPr>
            <a:xfrm>
              <a:off x="8275701" y="4769830"/>
              <a:ext cx="72422" cy="137692"/>
              <a:chOff x="548729" y="6900301"/>
              <a:chExt cx="121744" cy="231464"/>
            </a:xfrm>
            <a:noFill/>
          </p:grpSpPr>
          <p:sp>
            <p:nvSpPr>
              <p:cNvPr id="117" name="Freeform 121">
                <a:extLst>
                  <a:ext uri="{FF2B5EF4-FFF2-40B4-BE49-F238E27FC236}">
                    <a16:creationId xmlns:a16="http://schemas.microsoft.com/office/drawing/2014/main" id="{4DC34885-D9F9-F0DF-95A5-CC4D1A30C471}"/>
                  </a:ext>
                </a:extLst>
              </p:cNvPr>
              <p:cNvSpPr/>
              <p:nvPr/>
            </p:nvSpPr>
            <p:spPr>
              <a:xfrm>
                <a:off x="548729" y="6933367"/>
                <a:ext cx="121744" cy="165328"/>
              </a:xfrm>
              <a:custGeom>
                <a:avLst/>
                <a:gdLst>
                  <a:gd name="connsiteX0" fmla="*/ 121744 w 121744"/>
                  <a:gd name="connsiteY0" fmla="*/ 36072 h 165328"/>
                  <a:gd name="connsiteX1" fmla="*/ 85672 w 121744"/>
                  <a:gd name="connsiteY1" fmla="*/ 0 h 165328"/>
                  <a:gd name="connsiteX2" fmla="*/ 36072 w 121744"/>
                  <a:gd name="connsiteY2" fmla="*/ 0 h 165328"/>
                  <a:gd name="connsiteX3" fmla="*/ 0 w 121744"/>
                  <a:gd name="connsiteY3" fmla="*/ 36072 h 165328"/>
                  <a:gd name="connsiteX4" fmla="*/ 0 w 121744"/>
                  <a:gd name="connsiteY4" fmla="*/ 46592 h 165328"/>
                  <a:gd name="connsiteX5" fmla="*/ 36072 w 121744"/>
                  <a:gd name="connsiteY5" fmla="*/ 82664 h 165328"/>
                  <a:gd name="connsiteX6" fmla="*/ 85672 w 121744"/>
                  <a:gd name="connsiteY6" fmla="*/ 82664 h 165328"/>
                  <a:gd name="connsiteX7" fmla="*/ 121744 w 121744"/>
                  <a:gd name="connsiteY7" fmla="*/ 118736 h 165328"/>
                  <a:gd name="connsiteX8" fmla="*/ 121744 w 121744"/>
                  <a:gd name="connsiteY8" fmla="*/ 129257 h 165328"/>
                  <a:gd name="connsiteX9" fmla="*/ 85672 w 121744"/>
                  <a:gd name="connsiteY9" fmla="*/ 165329 h 165328"/>
                  <a:gd name="connsiteX10" fmla="*/ 36072 w 121744"/>
                  <a:gd name="connsiteY10" fmla="*/ 165329 h 165328"/>
                  <a:gd name="connsiteX11" fmla="*/ 0 w 121744"/>
                  <a:gd name="connsiteY11" fmla="*/ 131497 h 16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744" h="165328">
                    <a:moveTo>
                      <a:pt x="121744" y="36072"/>
                    </a:moveTo>
                    <a:cubicBezTo>
                      <a:pt x="121744" y="16150"/>
                      <a:pt x="105594" y="0"/>
                      <a:pt x="85672" y="0"/>
                    </a:cubicBezTo>
                    <a:lnTo>
                      <a:pt x="36072" y="0"/>
                    </a:lnTo>
                    <a:cubicBezTo>
                      <a:pt x="16150" y="0"/>
                      <a:pt x="0" y="16150"/>
                      <a:pt x="0" y="36072"/>
                    </a:cubicBezTo>
                    <a:lnTo>
                      <a:pt x="0" y="46592"/>
                    </a:lnTo>
                    <a:cubicBezTo>
                      <a:pt x="0" y="66514"/>
                      <a:pt x="16150" y="82664"/>
                      <a:pt x="36072" y="82664"/>
                    </a:cubicBezTo>
                    <a:lnTo>
                      <a:pt x="85672" y="82664"/>
                    </a:lnTo>
                    <a:cubicBezTo>
                      <a:pt x="105594" y="82664"/>
                      <a:pt x="121744" y="98814"/>
                      <a:pt x="121744" y="118736"/>
                    </a:cubicBezTo>
                    <a:lnTo>
                      <a:pt x="121744" y="129257"/>
                    </a:lnTo>
                    <a:cubicBezTo>
                      <a:pt x="121744" y="149179"/>
                      <a:pt x="105594" y="165329"/>
                      <a:pt x="85672" y="165329"/>
                    </a:cubicBezTo>
                    <a:lnTo>
                      <a:pt x="36072" y="165329"/>
                    </a:lnTo>
                    <a:cubicBezTo>
                      <a:pt x="16150" y="165329"/>
                      <a:pt x="0" y="151420"/>
                      <a:pt x="0" y="131497"/>
                    </a:cubicBezTo>
                  </a:path>
                </a:pathLst>
              </a:custGeom>
              <a:noFill/>
              <a:ln w="15875" cap="rnd">
                <a:solidFill>
                  <a:schemeClr val="tx1"/>
                </a:solidFill>
                <a:prstDash val="solid"/>
                <a:round/>
              </a:ln>
            </p:spPr>
            <p:txBody>
              <a:bodyPr rtlCol="0" anchor="ctr"/>
              <a:lstStyle/>
              <a:p>
                <a:endParaRPr lang="en-US" sz="1500"/>
              </a:p>
            </p:txBody>
          </p:sp>
          <p:sp>
            <p:nvSpPr>
              <p:cNvPr id="118" name="Freeform 122">
                <a:extLst>
                  <a:ext uri="{FF2B5EF4-FFF2-40B4-BE49-F238E27FC236}">
                    <a16:creationId xmlns:a16="http://schemas.microsoft.com/office/drawing/2014/main" id="{F8C67E7B-5542-F7B9-AA51-83AA309220A8}"/>
                  </a:ext>
                </a:extLst>
              </p:cNvPr>
              <p:cNvSpPr/>
              <p:nvPr/>
            </p:nvSpPr>
            <p:spPr>
              <a:xfrm>
                <a:off x="609600" y="6900301"/>
                <a:ext cx="2282" cy="33066"/>
              </a:xfrm>
              <a:custGeom>
                <a:avLst/>
                <a:gdLst>
                  <a:gd name="connsiteX0" fmla="*/ 0 w 2282"/>
                  <a:gd name="connsiteY0" fmla="*/ 0 h 33066"/>
                  <a:gd name="connsiteX1" fmla="*/ 0 w 2282"/>
                  <a:gd name="connsiteY1" fmla="*/ 33067 h 33066"/>
                </a:gdLst>
                <a:ahLst/>
                <a:cxnLst>
                  <a:cxn ang="0">
                    <a:pos x="connsiteX0" y="connsiteY0"/>
                  </a:cxn>
                  <a:cxn ang="0">
                    <a:pos x="connsiteX1" y="connsiteY1"/>
                  </a:cxn>
                </a:cxnLst>
                <a:rect l="l" t="t" r="r" b="b"/>
                <a:pathLst>
                  <a:path w="2282" h="33066">
                    <a:moveTo>
                      <a:pt x="0" y="0"/>
                    </a:moveTo>
                    <a:lnTo>
                      <a:pt x="0" y="33067"/>
                    </a:lnTo>
                  </a:path>
                </a:pathLst>
              </a:custGeom>
              <a:ln w="15875" cap="rnd">
                <a:solidFill>
                  <a:schemeClr val="tx1"/>
                </a:solidFill>
                <a:prstDash val="solid"/>
                <a:round/>
              </a:ln>
            </p:spPr>
            <p:txBody>
              <a:bodyPr rtlCol="0" anchor="ctr"/>
              <a:lstStyle/>
              <a:p>
                <a:endParaRPr lang="en-US" sz="1500"/>
              </a:p>
            </p:txBody>
          </p:sp>
          <p:sp>
            <p:nvSpPr>
              <p:cNvPr id="119" name="Freeform 123">
                <a:extLst>
                  <a:ext uri="{FF2B5EF4-FFF2-40B4-BE49-F238E27FC236}">
                    <a16:creationId xmlns:a16="http://schemas.microsoft.com/office/drawing/2014/main" id="{34504930-5F4C-AB32-170B-DE322EBCE861}"/>
                  </a:ext>
                </a:extLst>
              </p:cNvPr>
              <p:cNvSpPr/>
              <p:nvPr/>
            </p:nvSpPr>
            <p:spPr>
              <a:xfrm>
                <a:off x="609600" y="7098698"/>
                <a:ext cx="2282" cy="33066"/>
              </a:xfrm>
              <a:custGeom>
                <a:avLst/>
                <a:gdLst>
                  <a:gd name="connsiteX0" fmla="*/ 0 w 2282"/>
                  <a:gd name="connsiteY0" fmla="*/ 0 h 33066"/>
                  <a:gd name="connsiteX1" fmla="*/ 0 w 2282"/>
                  <a:gd name="connsiteY1" fmla="*/ 33067 h 33066"/>
                </a:gdLst>
                <a:ahLst/>
                <a:cxnLst>
                  <a:cxn ang="0">
                    <a:pos x="connsiteX0" y="connsiteY0"/>
                  </a:cxn>
                  <a:cxn ang="0">
                    <a:pos x="connsiteX1" y="connsiteY1"/>
                  </a:cxn>
                </a:cxnLst>
                <a:rect l="l" t="t" r="r" b="b"/>
                <a:pathLst>
                  <a:path w="2282" h="33066">
                    <a:moveTo>
                      <a:pt x="0" y="0"/>
                    </a:moveTo>
                    <a:lnTo>
                      <a:pt x="0" y="33067"/>
                    </a:lnTo>
                  </a:path>
                </a:pathLst>
              </a:custGeom>
              <a:ln w="15875" cap="rnd">
                <a:solidFill>
                  <a:schemeClr val="tx1"/>
                </a:solidFill>
                <a:prstDash val="solid"/>
                <a:round/>
              </a:ln>
            </p:spPr>
            <p:txBody>
              <a:bodyPr rtlCol="0" anchor="ctr"/>
              <a:lstStyle/>
              <a:p>
                <a:endParaRPr lang="en-US" sz="1500"/>
              </a:p>
            </p:txBody>
          </p:sp>
        </p:grpSp>
        <p:sp>
          <p:nvSpPr>
            <p:cNvPr id="98" name="Freeform 124">
              <a:extLst>
                <a:ext uri="{FF2B5EF4-FFF2-40B4-BE49-F238E27FC236}">
                  <a16:creationId xmlns:a16="http://schemas.microsoft.com/office/drawing/2014/main" id="{C31BD78F-E73E-78BE-AE55-C04878C6A221}"/>
                </a:ext>
              </a:extLst>
            </p:cNvPr>
            <p:cNvSpPr/>
            <p:nvPr/>
          </p:nvSpPr>
          <p:spPr>
            <a:xfrm>
              <a:off x="8123288" y="4940445"/>
              <a:ext cx="377246" cy="1358"/>
            </a:xfrm>
            <a:custGeom>
              <a:avLst/>
              <a:gdLst>
                <a:gd name="connsiteX0" fmla="*/ 0 w 634162"/>
                <a:gd name="connsiteY0" fmla="*/ 0 h 2282"/>
                <a:gd name="connsiteX1" fmla="*/ 634163 w 634162"/>
                <a:gd name="connsiteY1" fmla="*/ 0 h 2282"/>
              </a:gdLst>
              <a:ahLst/>
              <a:cxnLst>
                <a:cxn ang="0">
                  <a:pos x="connsiteX0" y="connsiteY0"/>
                </a:cxn>
                <a:cxn ang="0">
                  <a:pos x="connsiteX1" y="connsiteY1"/>
                </a:cxn>
              </a:cxnLst>
              <a:rect l="l" t="t" r="r" b="b"/>
              <a:pathLst>
                <a:path w="634162" h="2282">
                  <a:moveTo>
                    <a:pt x="0" y="0"/>
                  </a:moveTo>
                  <a:lnTo>
                    <a:pt x="634163" y="0"/>
                  </a:lnTo>
                </a:path>
              </a:pathLst>
            </a:custGeom>
            <a:ln w="15875" cap="rnd">
              <a:solidFill>
                <a:schemeClr val="tx1"/>
              </a:solidFill>
              <a:prstDash val="solid"/>
              <a:round/>
            </a:ln>
          </p:spPr>
          <p:txBody>
            <a:bodyPr rtlCol="0" anchor="ctr"/>
            <a:lstStyle/>
            <a:p>
              <a:endParaRPr lang="en-US" sz="1500"/>
            </a:p>
          </p:txBody>
        </p:sp>
        <p:sp>
          <p:nvSpPr>
            <p:cNvPr id="99" name="Freeform 125">
              <a:extLst>
                <a:ext uri="{FF2B5EF4-FFF2-40B4-BE49-F238E27FC236}">
                  <a16:creationId xmlns:a16="http://schemas.microsoft.com/office/drawing/2014/main" id="{58A7FAB3-BC25-4A04-52E0-16D418FB8E48}"/>
                </a:ext>
              </a:extLst>
            </p:cNvPr>
            <p:cNvSpPr/>
            <p:nvPr/>
          </p:nvSpPr>
          <p:spPr>
            <a:xfrm>
              <a:off x="8379805" y="4676333"/>
              <a:ext cx="108864" cy="141103"/>
            </a:xfrm>
            <a:custGeom>
              <a:avLst/>
              <a:gdLst>
                <a:gd name="connsiteX0" fmla="*/ 183003 w 183003"/>
                <a:gd name="connsiteY0" fmla="*/ 106842 h 237198"/>
                <a:gd name="connsiteX1" fmla="*/ 60522 w 183003"/>
                <a:gd name="connsiteY1" fmla="*/ 229324 h 237198"/>
                <a:gd name="connsiteX2" fmla="*/ 22501 w 183003"/>
                <a:gd name="connsiteY2" fmla="*/ 229324 h 237198"/>
                <a:gd name="connsiteX3" fmla="*/ 22501 w 183003"/>
                <a:gd name="connsiteY3" fmla="*/ 229324 h 237198"/>
                <a:gd name="connsiteX4" fmla="*/ 22501 w 183003"/>
                <a:gd name="connsiteY4" fmla="*/ 120674 h 237198"/>
                <a:gd name="connsiteX5" fmla="*/ 86337 w 183003"/>
                <a:gd name="connsiteY5" fmla="*/ 56839 h 237198"/>
                <a:gd name="connsiteX6" fmla="*/ 98920 w 183003"/>
                <a:gd name="connsiteY6" fmla="*/ 26458 h 237198"/>
                <a:gd name="connsiteX7" fmla="*/ 98920 w 183003"/>
                <a:gd name="connsiteY7" fmla="*/ 0 h 23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003" h="237198">
                  <a:moveTo>
                    <a:pt x="183003" y="106842"/>
                  </a:moveTo>
                  <a:lnTo>
                    <a:pt x="60522" y="229324"/>
                  </a:lnTo>
                  <a:cubicBezTo>
                    <a:pt x="50023" y="239823"/>
                    <a:pt x="33001" y="239823"/>
                    <a:pt x="22501" y="229324"/>
                  </a:cubicBezTo>
                  <a:lnTo>
                    <a:pt x="22501" y="229324"/>
                  </a:lnTo>
                  <a:cubicBezTo>
                    <a:pt x="-7500" y="199322"/>
                    <a:pt x="-7500" y="150676"/>
                    <a:pt x="22501" y="120674"/>
                  </a:cubicBezTo>
                  <a:lnTo>
                    <a:pt x="86337" y="56839"/>
                  </a:lnTo>
                  <a:cubicBezTo>
                    <a:pt x="94395" y="48781"/>
                    <a:pt x="98920" y="37854"/>
                    <a:pt x="98920" y="26458"/>
                  </a:cubicBezTo>
                  <a:lnTo>
                    <a:pt x="98920" y="0"/>
                  </a:lnTo>
                </a:path>
              </a:pathLst>
            </a:custGeom>
            <a:noFill/>
            <a:ln w="15875" cap="rnd">
              <a:solidFill>
                <a:schemeClr val="tx1"/>
              </a:solidFill>
              <a:prstDash val="solid"/>
              <a:round/>
            </a:ln>
          </p:spPr>
          <p:txBody>
            <a:bodyPr rtlCol="0" anchor="ctr"/>
            <a:lstStyle/>
            <a:p>
              <a:endParaRPr lang="en-US" sz="1500"/>
            </a:p>
          </p:txBody>
        </p:sp>
        <p:sp>
          <p:nvSpPr>
            <p:cNvPr id="100" name="Freeform 126">
              <a:extLst>
                <a:ext uri="{FF2B5EF4-FFF2-40B4-BE49-F238E27FC236}">
                  <a16:creationId xmlns:a16="http://schemas.microsoft.com/office/drawing/2014/main" id="{A1867E3F-5894-12FC-2506-CAF92E6B142B}"/>
                </a:ext>
              </a:extLst>
            </p:cNvPr>
            <p:cNvSpPr/>
            <p:nvPr/>
          </p:nvSpPr>
          <p:spPr>
            <a:xfrm>
              <a:off x="8539064" y="4603750"/>
              <a:ext cx="109814" cy="194057"/>
            </a:xfrm>
            <a:custGeom>
              <a:avLst/>
              <a:gdLst>
                <a:gd name="connsiteX0" fmla="*/ 159315 w 184600"/>
                <a:gd name="connsiteY0" fmla="*/ 326216 h 326216"/>
                <a:gd name="connsiteX1" fmla="*/ 25287 w 184600"/>
                <a:gd name="connsiteY1" fmla="*/ 326216 h 326216"/>
                <a:gd name="connsiteX2" fmla="*/ 0 w 184600"/>
                <a:gd name="connsiteY2" fmla="*/ 300929 h 326216"/>
                <a:gd name="connsiteX3" fmla="*/ 0 w 184600"/>
                <a:gd name="connsiteY3" fmla="*/ 25287 h 326216"/>
                <a:gd name="connsiteX4" fmla="*/ 25287 w 184600"/>
                <a:gd name="connsiteY4" fmla="*/ 0 h 326216"/>
                <a:gd name="connsiteX5" fmla="*/ 159313 w 184600"/>
                <a:gd name="connsiteY5" fmla="*/ 0 h 326216"/>
                <a:gd name="connsiteX6" fmla="*/ 184600 w 184600"/>
                <a:gd name="connsiteY6" fmla="*/ 25287 h 326216"/>
                <a:gd name="connsiteX7" fmla="*/ 184600 w 184600"/>
                <a:gd name="connsiteY7" fmla="*/ 300927 h 326216"/>
                <a:gd name="connsiteX8" fmla="*/ 159315 w 184600"/>
                <a:gd name="connsiteY8" fmla="*/ 326216 h 326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600" h="326216">
                  <a:moveTo>
                    <a:pt x="159315" y="326216"/>
                  </a:moveTo>
                  <a:lnTo>
                    <a:pt x="25287" y="326216"/>
                  </a:lnTo>
                  <a:cubicBezTo>
                    <a:pt x="11321" y="326216"/>
                    <a:pt x="0" y="314895"/>
                    <a:pt x="0" y="300929"/>
                  </a:cubicBezTo>
                  <a:lnTo>
                    <a:pt x="0" y="25287"/>
                  </a:lnTo>
                  <a:cubicBezTo>
                    <a:pt x="0" y="11321"/>
                    <a:pt x="11321" y="0"/>
                    <a:pt x="25287" y="0"/>
                  </a:cubicBezTo>
                  <a:lnTo>
                    <a:pt x="159313" y="0"/>
                  </a:lnTo>
                  <a:cubicBezTo>
                    <a:pt x="173279" y="0"/>
                    <a:pt x="184600" y="11321"/>
                    <a:pt x="184600" y="25287"/>
                  </a:cubicBezTo>
                  <a:lnTo>
                    <a:pt x="184600" y="300927"/>
                  </a:lnTo>
                  <a:cubicBezTo>
                    <a:pt x="184603" y="314895"/>
                    <a:pt x="173281" y="326216"/>
                    <a:pt x="159315" y="326216"/>
                  </a:cubicBezTo>
                  <a:close/>
                </a:path>
              </a:pathLst>
            </a:custGeom>
            <a:noFill/>
            <a:ln w="15875" cap="rnd">
              <a:solidFill>
                <a:schemeClr val="tx1"/>
              </a:solidFill>
              <a:prstDash val="solid"/>
              <a:round/>
            </a:ln>
          </p:spPr>
          <p:txBody>
            <a:bodyPr rtlCol="0" anchor="ctr"/>
            <a:lstStyle/>
            <a:p>
              <a:endParaRPr lang="en-US" sz="1500"/>
            </a:p>
          </p:txBody>
        </p:sp>
        <p:grpSp>
          <p:nvGrpSpPr>
            <p:cNvPr id="101" name="Graphic 111">
              <a:extLst>
                <a:ext uri="{FF2B5EF4-FFF2-40B4-BE49-F238E27FC236}">
                  <a16:creationId xmlns:a16="http://schemas.microsoft.com/office/drawing/2014/main" id="{60EFD3AC-258B-6556-3C2C-264EA2F0C65F}"/>
                </a:ext>
              </a:extLst>
            </p:cNvPr>
            <p:cNvGrpSpPr/>
            <p:nvPr/>
          </p:nvGrpSpPr>
          <p:grpSpPr>
            <a:xfrm>
              <a:off x="8035569" y="5093859"/>
              <a:ext cx="552682" cy="100027"/>
              <a:chOff x="145060" y="7445003"/>
              <a:chExt cx="929076" cy="168149"/>
            </a:xfrm>
            <a:noFill/>
          </p:grpSpPr>
          <p:grpSp>
            <p:nvGrpSpPr>
              <p:cNvPr id="102" name="Graphic 111">
                <a:extLst>
                  <a:ext uri="{FF2B5EF4-FFF2-40B4-BE49-F238E27FC236}">
                    <a16:creationId xmlns:a16="http://schemas.microsoft.com/office/drawing/2014/main" id="{D7FB3343-DEF6-AA3F-B35C-01386BFA728A}"/>
                  </a:ext>
                </a:extLst>
              </p:cNvPr>
              <p:cNvGrpSpPr/>
              <p:nvPr/>
            </p:nvGrpSpPr>
            <p:grpSpPr>
              <a:xfrm>
                <a:off x="700164" y="7445004"/>
                <a:ext cx="132757" cy="168148"/>
                <a:chOff x="700164" y="7445004"/>
                <a:chExt cx="132757" cy="168148"/>
              </a:xfrm>
              <a:noFill/>
            </p:grpSpPr>
            <p:sp>
              <p:nvSpPr>
                <p:cNvPr id="115" name="Freeform 130">
                  <a:extLst>
                    <a:ext uri="{FF2B5EF4-FFF2-40B4-BE49-F238E27FC236}">
                      <a16:creationId xmlns:a16="http://schemas.microsoft.com/office/drawing/2014/main" id="{25FCE2DE-43D0-4F1B-CC0D-9AA481992726}"/>
                    </a:ext>
                  </a:extLst>
                </p:cNvPr>
                <p:cNvSpPr/>
                <p:nvPr/>
              </p:nvSpPr>
              <p:spPr>
                <a:xfrm>
                  <a:off x="700164" y="7445004"/>
                  <a:ext cx="132757" cy="168148"/>
                </a:xfrm>
                <a:custGeom>
                  <a:avLst/>
                  <a:gdLst>
                    <a:gd name="connsiteX0" fmla="*/ 0 w 132757"/>
                    <a:gd name="connsiteY0" fmla="*/ 168148 h 168148"/>
                    <a:gd name="connsiteX1" fmla="*/ 63139 w 132757"/>
                    <a:gd name="connsiteY1" fmla="*/ 2368 h 168148"/>
                    <a:gd name="connsiteX2" fmla="*/ 70191 w 132757"/>
                    <a:gd name="connsiteY2" fmla="*/ 2361 h 168148"/>
                    <a:gd name="connsiteX3" fmla="*/ 132757 w 132757"/>
                    <a:gd name="connsiteY3" fmla="*/ 168148 h 168148"/>
                  </a:gdLst>
                  <a:ahLst/>
                  <a:cxnLst>
                    <a:cxn ang="0">
                      <a:pos x="connsiteX0" y="connsiteY0"/>
                    </a:cxn>
                    <a:cxn ang="0">
                      <a:pos x="connsiteX1" y="connsiteY1"/>
                    </a:cxn>
                    <a:cxn ang="0">
                      <a:pos x="connsiteX2" y="connsiteY2"/>
                    </a:cxn>
                    <a:cxn ang="0">
                      <a:pos x="connsiteX3" y="connsiteY3"/>
                    </a:cxn>
                  </a:cxnLst>
                  <a:rect l="l" t="t" r="r" b="b"/>
                  <a:pathLst>
                    <a:path w="132757" h="168148">
                      <a:moveTo>
                        <a:pt x="0" y="168148"/>
                      </a:moveTo>
                      <a:lnTo>
                        <a:pt x="63139" y="2368"/>
                      </a:lnTo>
                      <a:cubicBezTo>
                        <a:pt x="64429" y="-786"/>
                        <a:pt x="68895" y="-790"/>
                        <a:pt x="70191" y="2361"/>
                      </a:cubicBezTo>
                      <a:lnTo>
                        <a:pt x="132757" y="168148"/>
                      </a:lnTo>
                    </a:path>
                  </a:pathLst>
                </a:custGeom>
                <a:noFill/>
                <a:ln w="15875" cap="rnd">
                  <a:solidFill>
                    <a:schemeClr val="tx1"/>
                  </a:solidFill>
                  <a:prstDash val="solid"/>
                  <a:round/>
                </a:ln>
              </p:spPr>
              <p:txBody>
                <a:bodyPr rtlCol="0" anchor="ctr"/>
                <a:lstStyle/>
                <a:p>
                  <a:endParaRPr lang="en-US" sz="1500"/>
                </a:p>
              </p:txBody>
            </p:sp>
            <p:sp>
              <p:nvSpPr>
                <p:cNvPr id="116" name="Freeform 131">
                  <a:extLst>
                    <a:ext uri="{FF2B5EF4-FFF2-40B4-BE49-F238E27FC236}">
                      <a16:creationId xmlns:a16="http://schemas.microsoft.com/office/drawing/2014/main" id="{0CC7B14D-B848-3A25-ED09-0CDC51D1BFCA}"/>
                    </a:ext>
                  </a:extLst>
                </p:cNvPr>
                <p:cNvSpPr/>
                <p:nvPr/>
              </p:nvSpPr>
              <p:spPr>
                <a:xfrm>
                  <a:off x="719856" y="7571864"/>
                  <a:ext cx="93691" cy="2282"/>
                </a:xfrm>
                <a:custGeom>
                  <a:avLst/>
                  <a:gdLst>
                    <a:gd name="connsiteX0" fmla="*/ 0 w 93691"/>
                    <a:gd name="connsiteY0" fmla="*/ 0 h 2282"/>
                    <a:gd name="connsiteX1" fmla="*/ 93691 w 93691"/>
                    <a:gd name="connsiteY1" fmla="*/ 0 h 2282"/>
                  </a:gdLst>
                  <a:ahLst/>
                  <a:cxnLst>
                    <a:cxn ang="0">
                      <a:pos x="connsiteX0" y="connsiteY0"/>
                    </a:cxn>
                    <a:cxn ang="0">
                      <a:pos x="connsiteX1" y="connsiteY1"/>
                    </a:cxn>
                  </a:cxnLst>
                  <a:rect l="l" t="t" r="r" b="b"/>
                  <a:pathLst>
                    <a:path w="93691" h="2282">
                      <a:moveTo>
                        <a:pt x="0" y="0"/>
                      </a:moveTo>
                      <a:lnTo>
                        <a:pt x="93691" y="0"/>
                      </a:lnTo>
                    </a:path>
                  </a:pathLst>
                </a:custGeom>
                <a:ln w="15875" cap="rnd">
                  <a:solidFill>
                    <a:schemeClr val="tx1"/>
                  </a:solidFill>
                  <a:prstDash val="solid"/>
                  <a:round/>
                </a:ln>
              </p:spPr>
              <p:txBody>
                <a:bodyPr rtlCol="0" anchor="ctr"/>
                <a:lstStyle/>
                <a:p>
                  <a:endParaRPr lang="en-US" sz="1500"/>
                </a:p>
              </p:txBody>
            </p:sp>
          </p:grpSp>
          <p:grpSp>
            <p:nvGrpSpPr>
              <p:cNvPr id="103" name="Graphic 111">
                <a:extLst>
                  <a:ext uri="{FF2B5EF4-FFF2-40B4-BE49-F238E27FC236}">
                    <a16:creationId xmlns:a16="http://schemas.microsoft.com/office/drawing/2014/main" id="{27BDB2A9-E742-B4AD-ACF4-01AAF5D55021}"/>
                  </a:ext>
                </a:extLst>
              </p:cNvPr>
              <p:cNvGrpSpPr/>
              <p:nvPr/>
            </p:nvGrpSpPr>
            <p:grpSpPr>
              <a:xfrm>
                <a:off x="1003934" y="7445770"/>
                <a:ext cx="70202" cy="166613"/>
                <a:chOff x="1003934" y="7445770"/>
                <a:chExt cx="70202" cy="166613"/>
              </a:xfrm>
              <a:noFill/>
            </p:grpSpPr>
            <p:sp>
              <p:nvSpPr>
                <p:cNvPr id="113" name="Freeform 133">
                  <a:extLst>
                    <a:ext uri="{FF2B5EF4-FFF2-40B4-BE49-F238E27FC236}">
                      <a16:creationId xmlns:a16="http://schemas.microsoft.com/office/drawing/2014/main" id="{3FE8FB3F-7D23-CD8B-529D-23E493016774}"/>
                    </a:ext>
                  </a:extLst>
                </p:cNvPr>
                <p:cNvSpPr/>
                <p:nvPr/>
              </p:nvSpPr>
              <p:spPr>
                <a:xfrm>
                  <a:off x="1003934" y="7445770"/>
                  <a:ext cx="70202" cy="166613"/>
                </a:xfrm>
                <a:custGeom>
                  <a:avLst/>
                  <a:gdLst>
                    <a:gd name="connsiteX0" fmla="*/ 70202 w 70202"/>
                    <a:gd name="connsiteY0" fmla="*/ 0 h 166613"/>
                    <a:gd name="connsiteX1" fmla="*/ 0 w 70202"/>
                    <a:gd name="connsiteY1" fmla="*/ 0 h 166613"/>
                    <a:gd name="connsiteX2" fmla="*/ 0 w 70202"/>
                    <a:gd name="connsiteY2" fmla="*/ 166613 h 166613"/>
                    <a:gd name="connsiteX3" fmla="*/ 70202 w 70202"/>
                    <a:gd name="connsiteY3" fmla="*/ 166613 h 166613"/>
                  </a:gdLst>
                  <a:ahLst/>
                  <a:cxnLst>
                    <a:cxn ang="0">
                      <a:pos x="connsiteX0" y="connsiteY0"/>
                    </a:cxn>
                    <a:cxn ang="0">
                      <a:pos x="connsiteX1" y="connsiteY1"/>
                    </a:cxn>
                    <a:cxn ang="0">
                      <a:pos x="connsiteX2" y="connsiteY2"/>
                    </a:cxn>
                    <a:cxn ang="0">
                      <a:pos x="connsiteX3" y="connsiteY3"/>
                    </a:cxn>
                  </a:cxnLst>
                  <a:rect l="l" t="t" r="r" b="b"/>
                  <a:pathLst>
                    <a:path w="70202" h="166613">
                      <a:moveTo>
                        <a:pt x="70202" y="0"/>
                      </a:moveTo>
                      <a:lnTo>
                        <a:pt x="0" y="0"/>
                      </a:lnTo>
                      <a:lnTo>
                        <a:pt x="0" y="166613"/>
                      </a:lnTo>
                      <a:lnTo>
                        <a:pt x="70202" y="166613"/>
                      </a:lnTo>
                    </a:path>
                  </a:pathLst>
                </a:custGeom>
                <a:noFill/>
                <a:ln w="15875" cap="rnd">
                  <a:solidFill>
                    <a:schemeClr val="tx1"/>
                  </a:solidFill>
                  <a:prstDash val="solid"/>
                  <a:round/>
                </a:ln>
              </p:spPr>
              <p:txBody>
                <a:bodyPr rtlCol="0" anchor="ctr"/>
                <a:lstStyle/>
                <a:p>
                  <a:endParaRPr lang="en-US" sz="1500"/>
                </a:p>
              </p:txBody>
            </p:sp>
            <p:sp>
              <p:nvSpPr>
                <p:cNvPr id="114" name="Freeform 134">
                  <a:extLst>
                    <a:ext uri="{FF2B5EF4-FFF2-40B4-BE49-F238E27FC236}">
                      <a16:creationId xmlns:a16="http://schemas.microsoft.com/office/drawing/2014/main" id="{908CE13F-FD86-F3F6-DB90-3E4FD51EFFD1}"/>
                    </a:ext>
                  </a:extLst>
                </p:cNvPr>
                <p:cNvSpPr/>
                <p:nvPr/>
              </p:nvSpPr>
              <p:spPr>
                <a:xfrm>
                  <a:off x="1003935" y="7529078"/>
                  <a:ext cx="65026" cy="2282"/>
                </a:xfrm>
                <a:custGeom>
                  <a:avLst/>
                  <a:gdLst>
                    <a:gd name="connsiteX0" fmla="*/ 65027 w 65026"/>
                    <a:gd name="connsiteY0" fmla="*/ 0 h 2282"/>
                    <a:gd name="connsiteX1" fmla="*/ 0 w 65026"/>
                    <a:gd name="connsiteY1" fmla="*/ 0 h 2282"/>
                  </a:gdLst>
                  <a:ahLst/>
                  <a:cxnLst>
                    <a:cxn ang="0">
                      <a:pos x="connsiteX0" y="connsiteY0"/>
                    </a:cxn>
                    <a:cxn ang="0">
                      <a:pos x="connsiteX1" y="connsiteY1"/>
                    </a:cxn>
                  </a:cxnLst>
                  <a:rect l="l" t="t" r="r" b="b"/>
                  <a:pathLst>
                    <a:path w="65026" h="2282">
                      <a:moveTo>
                        <a:pt x="65027" y="0"/>
                      </a:moveTo>
                      <a:lnTo>
                        <a:pt x="0" y="0"/>
                      </a:lnTo>
                    </a:path>
                  </a:pathLst>
                </a:custGeom>
                <a:ln w="15875" cap="rnd">
                  <a:solidFill>
                    <a:schemeClr val="tx1"/>
                  </a:solidFill>
                  <a:prstDash val="solid"/>
                  <a:round/>
                </a:ln>
              </p:spPr>
              <p:txBody>
                <a:bodyPr rtlCol="0" anchor="ctr"/>
                <a:lstStyle/>
                <a:p>
                  <a:endParaRPr lang="en-US" sz="1500"/>
                </a:p>
              </p:txBody>
            </p:sp>
          </p:grpSp>
          <p:grpSp>
            <p:nvGrpSpPr>
              <p:cNvPr id="104" name="Graphic 111">
                <a:extLst>
                  <a:ext uri="{FF2B5EF4-FFF2-40B4-BE49-F238E27FC236}">
                    <a16:creationId xmlns:a16="http://schemas.microsoft.com/office/drawing/2014/main" id="{5F2CBD88-512E-CBDB-83CA-D3CD36DCA7DD}"/>
                  </a:ext>
                </a:extLst>
              </p:cNvPr>
              <p:cNvGrpSpPr/>
              <p:nvPr/>
            </p:nvGrpSpPr>
            <p:grpSpPr>
              <a:xfrm>
                <a:off x="145060" y="7445003"/>
                <a:ext cx="503970" cy="168149"/>
                <a:chOff x="145060" y="7445003"/>
                <a:chExt cx="503970" cy="168149"/>
              </a:xfrm>
              <a:noFill/>
            </p:grpSpPr>
            <p:sp>
              <p:nvSpPr>
                <p:cNvPr id="109" name="Freeform 136">
                  <a:extLst>
                    <a:ext uri="{FF2B5EF4-FFF2-40B4-BE49-F238E27FC236}">
                      <a16:creationId xmlns:a16="http://schemas.microsoft.com/office/drawing/2014/main" id="{06A72A82-183C-A4BB-E993-18A7775FA389}"/>
                    </a:ext>
                  </a:extLst>
                </p:cNvPr>
                <p:cNvSpPr/>
                <p:nvPr/>
              </p:nvSpPr>
              <p:spPr>
                <a:xfrm>
                  <a:off x="531203" y="7445003"/>
                  <a:ext cx="117828" cy="168149"/>
                </a:xfrm>
                <a:custGeom>
                  <a:avLst/>
                  <a:gdLst>
                    <a:gd name="connsiteX0" fmla="*/ 0 w 117828"/>
                    <a:gd name="connsiteY0" fmla="*/ 168149 h 168149"/>
                    <a:gd name="connsiteX1" fmla="*/ 0 w 117828"/>
                    <a:gd name="connsiteY1" fmla="*/ 315 h 168149"/>
                    <a:gd name="connsiteX2" fmla="*/ 113472 w 117828"/>
                    <a:gd name="connsiteY2" fmla="*/ 164628 h 168149"/>
                    <a:gd name="connsiteX3" fmla="*/ 117828 w 117828"/>
                    <a:gd name="connsiteY3" fmla="*/ 162483 h 168149"/>
                    <a:gd name="connsiteX4" fmla="*/ 116258 w 117828"/>
                    <a:gd name="connsiteY4" fmla="*/ 0 h 168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828" h="168149">
                      <a:moveTo>
                        <a:pt x="0" y="168149"/>
                      </a:moveTo>
                      <a:lnTo>
                        <a:pt x="0" y="315"/>
                      </a:lnTo>
                      <a:lnTo>
                        <a:pt x="113472" y="164628"/>
                      </a:lnTo>
                      <a:cubicBezTo>
                        <a:pt x="115576" y="167668"/>
                        <a:pt x="117828" y="166178"/>
                        <a:pt x="117828" y="162483"/>
                      </a:cubicBezTo>
                      <a:lnTo>
                        <a:pt x="116258" y="0"/>
                      </a:lnTo>
                    </a:path>
                  </a:pathLst>
                </a:custGeom>
                <a:noFill/>
                <a:ln w="15875" cap="rnd">
                  <a:solidFill>
                    <a:schemeClr val="tx1"/>
                  </a:solidFill>
                  <a:prstDash val="solid"/>
                  <a:round/>
                </a:ln>
              </p:spPr>
              <p:txBody>
                <a:bodyPr rtlCol="0" anchor="ctr"/>
                <a:lstStyle/>
                <a:p>
                  <a:endParaRPr lang="en-US" sz="1500"/>
                </a:p>
              </p:txBody>
            </p:sp>
            <p:grpSp>
              <p:nvGrpSpPr>
                <p:cNvPr id="110" name="Graphic 111">
                  <a:extLst>
                    <a:ext uri="{FF2B5EF4-FFF2-40B4-BE49-F238E27FC236}">
                      <a16:creationId xmlns:a16="http://schemas.microsoft.com/office/drawing/2014/main" id="{681F431F-BD0F-9F59-F560-6336C71C930A}"/>
                    </a:ext>
                  </a:extLst>
                </p:cNvPr>
                <p:cNvGrpSpPr/>
                <p:nvPr/>
              </p:nvGrpSpPr>
              <p:grpSpPr>
                <a:xfrm>
                  <a:off x="145060" y="7447491"/>
                  <a:ext cx="112109" cy="163174"/>
                  <a:chOff x="145060" y="7447491"/>
                  <a:chExt cx="112109" cy="163174"/>
                </a:xfrm>
                <a:noFill/>
              </p:grpSpPr>
              <p:sp>
                <p:nvSpPr>
                  <p:cNvPr id="111" name="Freeform 138">
                    <a:extLst>
                      <a:ext uri="{FF2B5EF4-FFF2-40B4-BE49-F238E27FC236}">
                        <a16:creationId xmlns:a16="http://schemas.microsoft.com/office/drawing/2014/main" id="{F9C00ED3-A4EF-401C-6109-4AEBB195AAFA}"/>
                      </a:ext>
                    </a:extLst>
                  </p:cNvPr>
                  <p:cNvSpPr/>
                  <p:nvPr/>
                </p:nvSpPr>
                <p:spPr>
                  <a:xfrm>
                    <a:off x="145062" y="7447660"/>
                    <a:ext cx="2282" cy="160353"/>
                  </a:xfrm>
                  <a:custGeom>
                    <a:avLst/>
                    <a:gdLst>
                      <a:gd name="connsiteX0" fmla="*/ 0 w 2282"/>
                      <a:gd name="connsiteY0" fmla="*/ 0 h 160353"/>
                      <a:gd name="connsiteX1" fmla="*/ 0 w 2282"/>
                      <a:gd name="connsiteY1" fmla="*/ 160354 h 160353"/>
                    </a:gdLst>
                    <a:ahLst/>
                    <a:cxnLst>
                      <a:cxn ang="0">
                        <a:pos x="connsiteX0" y="connsiteY0"/>
                      </a:cxn>
                      <a:cxn ang="0">
                        <a:pos x="connsiteX1" y="connsiteY1"/>
                      </a:cxn>
                    </a:cxnLst>
                    <a:rect l="l" t="t" r="r" b="b"/>
                    <a:pathLst>
                      <a:path w="2282" h="160353">
                        <a:moveTo>
                          <a:pt x="0" y="0"/>
                        </a:moveTo>
                        <a:lnTo>
                          <a:pt x="0" y="160354"/>
                        </a:lnTo>
                      </a:path>
                    </a:pathLst>
                  </a:custGeom>
                  <a:ln w="15875" cap="rnd">
                    <a:solidFill>
                      <a:schemeClr val="tx1"/>
                    </a:solidFill>
                    <a:prstDash val="solid"/>
                    <a:round/>
                  </a:ln>
                </p:spPr>
                <p:txBody>
                  <a:bodyPr rtlCol="0" anchor="ctr"/>
                  <a:lstStyle/>
                  <a:p>
                    <a:endParaRPr lang="en-US" sz="1500"/>
                  </a:p>
                </p:txBody>
              </p:sp>
              <p:sp>
                <p:nvSpPr>
                  <p:cNvPr id="112" name="Freeform 139">
                    <a:extLst>
                      <a:ext uri="{FF2B5EF4-FFF2-40B4-BE49-F238E27FC236}">
                        <a16:creationId xmlns:a16="http://schemas.microsoft.com/office/drawing/2014/main" id="{8807C1D0-E3F2-6185-2B40-75B3FE04A9C1}"/>
                      </a:ext>
                    </a:extLst>
                  </p:cNvPr>
                  <p:cNvSpPr/>
                  <p:nvPr/>
                </p:nvSpPr>
                <p:spPr>
                  <a:xfrm>
                    <a:off x="145060" y="7447491"/>
                    <a:ext cx="112109" cy="163174"/>
                  </a:xfrm>
                  <a:custGeom>
                    <a:avLst/>
                    <a:gdLst>
                      <a:gd name="connsiteX0" fmla="*/ 112109 w 112109"/>
                      <a:gd name="connsiteY0" fmla="*/ 81587 h 163174"/>
                      <a:gd name="connsiteX1" fmla="*/ 47567 w 112109"/>
                      <a:gd name="connsiteY1" fmla="*/ 162816 h 163174"/>
                      <a:gd name="connsiteX2" fmla="*/ 331 w 112109"/>
                      <a:gd name="connsiteY2" fmla="*/ 163174 h 163174"/>
                      <a:gd name="connsiteX3" fmla="*/ 119 w 112109"/>
                      <a:gd name="connsiteY3" fmla="*/ 81407 h 163174"/>
                      <a:gd name="connsiteX4" fmla="*/ 0 w 112109"/>
                      <a:gd name="connsiteY4" fmla="*/ 0 h 163174"/>
                      <a:gd name="connsiteX5" fmla="*/ 46213 w 112109"/>
                      <a:gd name="connsiteY5" fmla="*/ 0 h 163174"/>
                      <a:gd name="connsiteX6" fmla="*/ 112109 w 112109"/>
                      <a:gd name="connsiteY6" fmla="*/ 81587 h 16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109" h="163174">
                        <a:moveTo>
                          <a:pt x="112109" y="81587"/>
                        </a:moveTo>
                        <a:cubicBezTo>
                          <a:pt x="112109" y="126548"/>
                          <a:pt x="87155" y="162125"/>
                          <a:pt x="47567" y="162816"/>
                        </a:cubicBezTo>
                        <a:cubicBezTo>
                          <a:pt x="34388" y="163047"/>
                          <a:pt x="331" y="163174"/>
                          <a:pt x="331" y="163174"/>
                        </a:cubicBezTo>
                        <a:cubicBezTo>
                          <a:pt x="331" y="163174"/>
                          <a:pt x="119" y="104070"/>
                          <a:pt x="119" y="81407"/>
                        </a:cubicBezTo>
                        <a:cubicBezTo>
                          <a:pt x="119" y="62795"/>
                          <a:pt x="0" y="0"/>
                          <a:pt x="0" y="0"/>
                        </a:cubicBezTo>
                        <a:cubicBezTo>
                          <a:pt x="0" y="0"/>
                          <a:pt x="30641" y="0"/>
                          <a:pt x="46213" y="0"/>
                        </a:cubicBezTo>
                        <a:cubicBezTo>
                          <a:pt x="89638" y="0"/>
                          <a:pt x="112109" y="36627"/>
                          <a:pt x="112109" y="81587"/>
                        </a:cubicBezTo>
                        <a:close/>
                      </a:path>
                    </a:pathLst>
                  </a:custGeom>
                  <a:noFill/>
                  <a:ln w="15875" cap="rnd">
                    <a:solidFill>
                      <a:schemeClr val="tx1"/>
                    </a:solidFill>
                    <a:prstDash val="solid"/>
                    <a:round/>
                  </a:ln>
                </p:spPr>
                <p:txBody>
                  <a:bodyPr rtlCol="0" anchor="ctr"/>
                  <a:lstStyle/>
                  <a:p>
                    <a:endParaRPr lang="en-US" sz="1500"/>
                  </a:p>
                </p:txBody>
              </p:sp>
            </p:grpSp>
          </p:grpSp>
          <p:grpSp>
            <p:nvGrpSpPr>
              <p:cNvPr id="105" name="Graphic 111">
                <a:extLst>
                  <a:ext uri="{FF2B5EF4-FFF2-40B4-BE49-F238E27FC236}">
                    <a16:creationId xmlns:a16="http://schemas.microsoft.com/office/drawing/2014/main" id="{15F3C665-CBFD-9FFA-0176-32F039642E23}"/>
                  </a:ext>
                </a:extLst>
              </p:cNvPr>
              <p:cNvGrpSpPr/>
              <p:nvPr/>
            </p:nvGrpSpPr>
            <p:grpSpPr>
              <a:xfrm>
                <a:off x="857031" y="7445003"/>
                <a:ext cx="92860" cy="168149"/>
                <a:chOff x="857031" y="7445003"/>
                <a:chExt cx="92860" cy="168149"/>
              </a:xfrm>
            </p:grpSpPr>
            <p:sp>
              <p:nvSpPr>
                <p:cNvPr id="107" name="Freeform 141">
                  <a:extLst>
                    <a:ext uri="{FF2B5EF4-FFF2-40B4-BE49-F238E27FC236}">
                      <a16:creationId xmlns:a16="http://schemas.microsoft.com/office/drawing/2014/main" id="{D2798A6C-F981-B2A0-FAD9-F4F693943C94}"/>
                    </a:ext>
                  </a:extLst>
                </p:cNvPr>
                <p:cNvSpPr/>
                <p:nvPr/>
              </p:nvSpPr>
              <p:spPr>
                <a:xfrm>
                  <a:off x="857031" y="7445003"/>
                  <a:ext cx="92860" cy="2282"/>
                </a:xfrm>
                <a:custGeom>
                  <a:avLst/>
                  <a:gdLst>
                    <a:gd name="connsiteX0" fmla="*/ 0 w 92860"/>
                    <a:gd name="connsiteY0" fmla="*/ 0 h 2282"/>
                    <a:gd name="connsiteX1" fmla="*/ 92860 w 92860"/>
                    <a:gd name="connsiteY1" fmla="*/ 0 h 2282"/>
                  </a:gdLst>
                  <a:ahLst/>
                  <a:cxnLst>
                    <a:cxn ang="0">
                      <a:pos x="connsiteX0" y="connsiteY0"/>
                    </a:cxn>
                    <a:cxn ang="0">
                      <a:pos x="connsiteX1" y="connsiteY1"/>
                    </a:cxn>
                  </a:cxnLst>
                  <a:rect l="l" t="t" r="r" b="b"/>
                  <a:pathLst>
                    <a:path w="92860" h="2282">
                      <a:moveTo>
                        <a:pt x="0" y="0"/>
                      </a:moveTo>
                      <a:lnTo>
                        <a:pt x="92860" y="0"/>
                      </a:lnTo>
                    </a:path>
                  </a:pathLst>
                </a:custGeom>
                <a:ln w="15875" cap="rnd">
                  <a:solidFill>
                    <a:schemeClr val="tx1"/>
                  </a:solidFill>
                  <a:prstDash val="solid"/>
                  <a:round/>
                </a:ln>
              </p:spPr>
              <p:txBody>
                <a:bodyPr rtlCol="0" anchor="ctr"/>
                <a:lstStyle/>
                <a:p>
                  <a:endParaRPr lang="en-US" sz="1500"/>
                </a:p>
              </p:txBody>
            </p:sp>
            <p:sp>
              <p:nvSpPr>
                <p:cNvPr id="108" name="Freeform 142">
                  <a:extLst>
                    <a:ext uri="{FF2B5EF4-FFF2-40B4-BE49-F238E27FC236}">
                      <a16:creationId xmlns:a16="http://schemas.microsoft.com/office/drawing/2014/main" id="{E0DD8522-7298-1C4E-8174-7BFEB185C281}"/>
                    </a:ext>
                  </a:extLst>
                </p:cNvPr>
                <p:cNvSpPr/>
                <p:nvPr/>
              </p:nvSpPr>
              <p:spPr>
                <a:xfrm>
                  <a:off x="903274" y="7450373"/>
                  <a:ext cx="2282" cy="162779"/>
                </a:xfrm>
                <a:custGeom>
                  <a:avLst/>
                  <a:gdLst>
                    <a:gd name="connsiteX0" fmla="*/ 0 w 2282"/>
                    <a:gd name="connsiteY0" fmla="*/ 0 h 162779"/>
                    <a:gd name="connsiteX1" fmla="*/ 0 w 2282"/>
                    <a:gd name="connsiteY1" fmla="*/ 162780 h 162779"/>
                  </a:gdLst>
                  <a:ahLst/>
                  <a:cxnLst>
                    <a:cxn ang="0">
                      <a:pos x="connsiteX0" y="connsiteY0"/>
                    </a:cxn>
                    <a:cxn ang="0">
                      <a:pos x="connsiteX1" y="connsiteY1"/>
                    </a:cxn>
                  </a:cxnLst>
                  <a:rect l="l" t="t" r="r" b="b"/>
                  <a:pathLst>
                    <a:path w="2282" h="162779">
                      <a:moveTo>
                        <a:pt x="0" y="0"/>
                      </a:moveTo>
                      <a:lnTo>
                        <a:pt x="0" y="162780"/>
                      </a:lnTo>
                    </a:path>
                  </a:pathLst>
                </a:custGeom>
                <a:ln w="15875" cap="rnd">
                  <a:solidFill>
                    <a:schemeClr val="tx1"/>
                  </a:solidFill>
                  <a:prstDash val="solid"/>
                  <a:round/>
                </a:ln>
              </p:spPr>
              <p:txBody>
                <a:bodyPr rtlCol="0" anchor="ctr"/>
                <a:lstStyle/>
                <a:p>
                  <a:endParaRPr lang="en-US" sz="1500"/>
                </a:p>
              </p:txBody>
            </p:sp>
          </p:grpSp>
          <p:sp>
            <p:nvSpPr>
              <p:cNvPr id="106" name="Freeform 143">
                <a:extLst>
                  <a:ext uri="{FF2B5EF4-FFF2-40B4-BE49-F238E27FC236}">
                    <a16:creationId xmlns:a16="http://schemas.microsoft.com/office/drawing/2014/main" id="{387AC093-0795-851E-C987-6673EFA2AA62}"/>
                  </a:ext>
                </a:extLst>
              </p:cNvPr>
              <p:cNvSpPr/>
              <p:nvPr/>
            </p:nvSpPr>
            <p:spPr>
              <a:xfrm>
                <a:off x="310754" y="7445003"/>
                <a:ext cx="168149" cy="168149"/>
              </a:xfrm>
              <a:custGeom>
                <a:avLst/>
                <a:gdLst>
                  <a:gd name="connsiteX0" fmla="*/ 168149 w 168149"/>
                  <a:gd name="connsiteY0" fmla="*/ 84075 h 168149"/>
                  <a:gd name="connsiteX1" fmla="*/ 84075 w 168149"/>
                  <a:gd name="connsiteY1" fmla="*/ 168149 h 168149"/>
                  <a:gd name="connsiteX2" fmla="*/ 0 w 168149"/>
                  <a:gd name="connsiteY2" fmla="*/ 84075 h 168149"/>
                  <a:gd name="connsiteX3" fmla="*/ 84075 w 168149"/>
                  <a:gd name="connsiteY3" fmla="*/ 0 h 168149"/>
                  <a:gd name="connsiteX4" fmla="*/ 168149 w 168149"/>
                  <a:gd name="connsiteY4" fmla="*/ 84075 h 168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149" h="168149">
                    <a:moveTo>
                      <a:pt x="168149" y="84075"/>
                    </a:moveTo>
                    <a:cubicBezTo>
                      <a:pt x="168149" y="130508"/>
                      <a:pt x="130508" y="168149"/>
                      <a:pt x="84075" y="168149"/>
                    </a:cubicBezTo>
                    <a:cubicBezTo>
                      <a:pt x="37641" y="168149"/>
                      <a:pt x="0" y="130508"/>
                      <a:pt x="0" y="84075"/>
                    </a:cubicBezTo>
                    <a:cubicBezTo>
                      <a:pt x="0" y="37642"/>
                      <a:pt x="37641" y="0"/>
                      <a:pt x="84075" y="0"/>
                    </a:cubicBezTo>
                    <a:cubicBezTo>
                      <a:pt x="130508" y="0"/>
                      <a:pt x="168149" y="37641"/>
                      <a:pt x="168149" y="84075"/>
                    </a:cubicBezTo>
                    <a:close/>
                  </a:path>
                </a:pathLst>
              </a:custGeom>
              <a:noFill/>
              <a:ln w="15875" cap="rnd">
                <a:solidFill>
                  <a:schemeClr val="tx1"/>
                </a:solidFill>
                <a:prstDash val="solid"/>
                <a:round/>
              </a:ln>
            </p:spPr>
            <p:txBody>
              <a:bodyPr rtlCol="0" anchor="ctr"/>
              <a:lstStyle/>
              <a:p>
                <a:endParaRPr lang="en-US" sz="1500"/>
              </a:p>
            </p:txBody>
          </p:sp>
        </p:grpSp>
      </p:grpSp>
      <p:sp>
        <p:nvSpPr>
          <p:cNvPr id="8" name="Text Placeholder 4">
            <a:extLst>
              <a:ext uri="{FF2B5EF4-FFF2-40B4-BE49-F238E27FC236}">
                <a16:creationId xmlns:a16="http://schemas.microsoft.com/office/drawing/2014/main" id="{0D3B6A3D-81E1-0303-D31E-B4B61EE96992}"/>
              </a:ext>
            </a:extLst>
          </p:cNvPr>
          <p:cNvSpPr>
            <a:spLocks noGrp="1"/>
          </p:cNvSpPr>
          <p:nvPr>
            <p:ph type="body" sz="quarter" idx="27"/>
          </p:nvPr>
        </p:nvSpPr>
        <p:spPr>
          <a:xfrm>
            <a:off x="654053" y="1161513"/>
            <a:ext cx="10928348" cy="758606"/>
          </a:xfrm>
        </p:spPr>
        <p:txBody>
          <a:bodyPr vert="horz" wrap="square" lIns="91440" tIns="45720" rIns="91440" bIns="45720" rtlCol="0" anchor="t">
            <a:spAutoFit/>
          </a:bodyPr>
          <a:lstStyle>
            <a:lvl1pPr marL="0" indent="0">
              <a:buNone/>
              <a:defRPr lang="en-US" sz="1600" b="0" i="0" dirty="0">
                <a:latin typeface="Aptos Light" panose="020B0004020202020204" pitchFamily="34" charset="0"/>
              </a:defRPr>
            </a:lvl1pPr>
          </a:lstStyle>
          <a:p>
            <a:pPr lvl="0"/>
            <a:r>
              <a:rPr lang="en-US" dirty="0"/>
              <a:t>Charitable gifting involves voluntarily transferring money, assets, or property to qualified nonprofit organizations. This practice may reflect personal values, philanthropic goals, or legacy intentions, and can also play a role in broader financial or estate planning strategies.</a:t>
            </a:r>
          </a:p>
        </p:txBody>
      </p:sp>
    </p:spTree>
    <p:extLst>
      <p:ext uri="{BB962C8B-B14F-4D97-AF65-F5344CB8AC3E}">
        <p14:creationId xmlns:p14="http://schemas.microsoft.com/office/powerpoint/2010/main" val="33026468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6EF85-D19E-041D-CECD-3638C0585D35}"/>
              </a:ext>
            </a:extLst>
          </p:cNvPr>
          <p:cNvSpPr>
            <a:spLocks noGrp="1"/>
          </p:cNvSpPr>
          <p:nvPr>
            <p:ph type="title"/>
          </p:nvPr>
        </p:nvSpPr>
        <p:spPr/>
        <p:txBody>
          <a:bodyPr/>
          <a:lstStyle/>
          <a:p>
            <a:r>
              <a:rPr lang="en-US"/>
              <a:t>Charitable Gifting Example</a:t>
            </a:r>
          </a:p>
        </p:txBody>
      </p:sp>
      <p:sp>
        <p:nvSpPr>
          <p:cNvPr id="3" name="Footer Placeholder 2">
            <a:extLst>
              <a:ext uri="{FF2B5EF4-FFF2-40B4-BE49-F238E27FC236}">
                <a16:creationId xmlns:a16="http://schemas.microsoft.com/office/drawing/2014/main" id="{87CF6EE8-EDEE-B38F-CF54-09FDB1406AFC}"/>
              </a:ext>
            </a:extLst>
          </p:cNvPr>
          <p:cNvSpPr>
            <a:spLocks noGrp="1"/>
          </p:cNvSpPr>
          <p:nvPr>
            <p:ph type="ftr" sz="quarter" idx="10"/>
          </p:nvPr>
        </p:nvSpPr>
        <p:spPr/>
        <p:txBody>
          <a:bodyPr/>
          <a:lstStyle/>
          <a:p>
            <a:r>
              <a:rPr lang="en-US"/>
              <a:t>PLEASE REFER TO CONTENT DISCLOSURES AT THE END OF THIS PRESENTATION.</a:t>
            </a:r>
          </a:p>
        </p:txBody>
      </p:sp>
      <p:sp>
        <p:nvSpPr>
          <p:cNvPr id="4" name="Slide Number Placeholder 3">
            <a:extLst>
              <a:ext uri="{FF2B5EF4-FFF2-40B4-BE49-F238E27FC236}">
                <a16:creationId xmlns:a16="http://schemas.microsoft.com/office/drawing/2014/main" id="{B61ED831-2C94-35A2-3F56-3BEF80ECB303}"/>
              </a:ext>
            </a:extLst>
          </p:cNvPr>
          <p:cNvSpPr>
            <a:spLocks noGrp="1"/>
          </p:cNvSpPr>
          <p:nvPr>
            <p:ph type="sldNum" sz="quarter" idx="11"/>
          </p:nvPr>
        </p:nvSpPr>
        <p:spPr/>
        <p:txBody>
          <a:bodyPr/>
          <a:lstStyle/>
          <a:p>
            <a:fld id="{AB0A2F5B-9D58-954B-BE2D-971097BC211C}" type="slidenum">
              <a:rPr lang="en-US" smtClean="0"/>
              <a:pPr/>
              <a:t>22</a:t>
            </a:fld>
            <a:endParaRPr lang="en-US"/>
          </a:p>
        </p:txBody>
      </p:sp>
      <p:sp>
        <p:nvSpPr>
          <p:cNvPr id="6" name="Text Placeholder 5">
            <a:extLst>
              <a:ext uri="{FF2B5EF4-FFF2-40B4-BE49-F238E27FC236}">
                <a16:creationId xmlns:a16="http://schemas.microsoft.com/office/drawing/2014/main" id="{0DF2BF24-6FA9-4973-68D5-26CA629097D1}"/>
              </a:ext>
            </a:extLst>
          </p:cNvPr>
          <p:cNvSpPr>
            <a:spLocks noGrp="1"/>
          </p:cNvSpPr>
          <p:nvPr>
            <p:ph type="body" sz="quarter" idx="14"/>
          </p:nvPr>
        </p:nvSpPr>
        <p:spPr>
          <a:xfrm>
            <a:off x="1115156" y="1801258"/>
            <a:ext cx="3655377" cy="3809322"/>
          </a:xfrm>
        </p:spPr>
        <p:txBody>
          <a:bodyPr/>
          <a:lstStyle/>
          <a:p>
            <a:r>
              <a:rPr lang="en-US" b="1" dirty="0"/>
              <a:t>State Taxes</a:t>
            </a:r>
            <a:br>
              <a:rPr lang="en-US" dirty="0"/>
            </a:br>
            <a:r>
              <a:rPr lang="en-US" sz="3200" dirty="0">
                <a:latin typeface="Georgia Pro" panose="02040502050405020303" pitchFamily="18" charset="0"/>
              </a:rPr>
              <a:t>$20,000 </a:t>
            </a:r>
          </a:p>
          <a:p>
            <a:endParaRPr lang="en-US" dirty="0"/>
          </a:p>
          <a:p>
            <a:r>
              <a:rPr lang="en-US" b="1" dirty="0"/>
              <a:t>Mortgage Interest</a:t>
            </a:r>
            <a:br>
              <a:rPr lang="en-US" b="1" dirty="0"/>
            </a:br>
            <a:r>
              <a:rPr lang="en-US" dirty="0"/>
              <a:t> </a:t>
            </a:r>
            <a:r>
              <a:rPr lang="en-US" sz="3200" dirty="0">
                <a:latin typeface="Georgia Pro" panose="02040502050405020303" pitchFamily="18" charset="0"/>
              </a:rPr>
              <a:t>$4,000</a:t>
            </a:r>
            <a:br>
              <a:rPr lang="en-US" sz="3200" dirty="0">
                <a:latin typeface="Georgia Pro" panose="02040502050405020303" pitchFamily="18" charset="0"/>
              </a:rPr>
            </a:br>
            <a:endParaRPr lang="en-US" sz="3200" dirty="0">
              <a:latin typeface="Georgia Pro" panose="02040502050405020303" pitchFamily="18" charset="0"/>
            </a:endParaRPr>
          </a:p>
          <a:p>
            <a:pPr marL="0" marR="0" lvl="0" indent="0" algn="l" defTabSz="685800" rtl="0" eaLnBrk="1" fontAlgn="auto" latinLnBrk="0" hangingPunct="1">
              <a:lnSpc>
                <a:spcPct val="90000"/>
              </a:lnSpc>
              <a:spcBef>
                <a:spcPts val="750"/>
              </a:spcBef>
              <a:spcAft>
                <a:spcPts val="0"/>
              </a:spcAft>
              <a:buClrTx/>
              <a:buSzTx/>
              <a:buFont typeface="Wingdings" pitchFamily="2" charset="2"/>
              <a:buNone/>
              <a:tabLst/>
              <a:defRPr/>
            </a:pPr>
            <a:r>
              <a:rPr kumimoji="0" lang="en-US" sz="1400" b="1" i="0" u="none" strike="noStrike" kern="1200" cap="none" spc="0" normalizeH="0" baseline="0" noProof="0" dirty="0">
                <a:ln>
                  <a:noFill/>
                </a:ln>
                <a:solidFill>
                  <a:srgbClr val="000000"/>
                </a:solidFill>
                <a:effectLst/>
                <a:uLnTx/>
                <a:uFillTx/>
                <a:latin typeface="Aptos"/>
                <a:ea typeface="+mn-ea"/>
                <a:cs typeface="+mn-cs"/>
              </a:rPr>
              <a:t>Capital Gains </a:t>
            </a:r>
            <a:br>
              <a:rPr kumimoji="0" lang="en-US" sz="1400" b="1" i="0" u="none" strike="noStrike" kern="1200" cap="none" spc="0" normalizeH="0" baseline="0" noProof="0" dirty="0">
                <a:ln>
                  <a:noFill/>
                </a:ln>
                <a:solidFill>
                  <a:srgbClr val="000000"/>
                </a:solidFill>
                <a:effectLst/>
                <a:uLnTx/>
                <a:uFillTx/>
                <a:latin typeface="Aptos"/>
                <a:ea typeface="+mn-ea"/>
                <a:cs typeface="+mn-cs"/>
              </a:rPr>
            </a:br>
            <a:r>
              <a:rPr kumimoji="0" lang="en-US" sz="1400" b="0" i="0" u="none" strike="noStrike" kern="1200" cap="none" spc="0" normalizeH="0" baseline="0" noProof="0" dirty="0">
                <a:ln>
                  <a:noFill/>
                </a:ln>
                <a:solidFill>
                  <a:srgbClr val="000000"/>
                </a:solidFill>
                <a:effectLst/>
                <a:uLnTx/>
                <a:uFillTx/>
                <a:latin typeface="Aptos"/>
                <a:ea typeface="+mn-ea"/>
                <a:cs typeface="+mn-cs"/>
              </a:rPr>
              <a:t> </a:t>
            </a:r>
            <a:r>
              <a:rPr kumimoji="0" lang="en-US" sz="3200" b="0" i="0" u="none" strike="noStrike" kern="1200" cap="none" spc="0" normalizeH="0" baseline="0" noProof="0" dirty="0">
                <a:ln>
                  <a:noFill/>
                </a:ln>
                <a:solidFill>
                  <a:srgbClr val="000000"/>
                </a:solidFill>
                <a:effectLst/>
                <a:uLnTx/>
                <a:uFillTx/>
                <a:latin typeface="Georgia Pro" panose="02040502050405020303" pitchFamily="18" charset="0"/>
                <a:ea typeface="+mn-ea"/>
                <a:cs typeface="+mn-cs"/>
              </a:rPr>
              <a:t>100%</a:t>
            </a:r>
            <a:endParaRPr lang="en-US" sz="3200" dirty="0">
              <a:latin typeface="Georgia Pro" panose="02040502050405020303" pitchFamily="18" charset="0"/>
            </a:endParaRPr>
          </a:p>
          <a:p>
            <a:endParaRPr lang="en-US" dirty="0"/>
          </a:p>
        </p:txBody>
      </p:sp>
      <p:sp>
        <p:nvSpPr>
          <p:cNvPr id="8" name="Text Placeholder 7">
            <a:extLst>
              <a:ext uri="{FF2B5EF4-FFF2-40B4-BE49-F238E27FC236}">
                <a16:creationId xmlns:a16="http://schemas.microsoft.com/office/drawing/2014/main" id="{8AE09613-5644-18FC-4061-7C6B0D629B83}"/>
              </a:ext>
            </a:extLst>
          </p:cNvPr>
          <p:cNvSpPr>
            <a:spLocks noGrp="1"/>
          </p:cNvSpPr>
          <p:nvPr>
            <p:ph type="body" sz="quarter" idx="13"/>
          </p:nvPr>
        </p:nvSpPr>
        <p:spPr>
          <a:xfrm>
            <a:off x="654052" y="1261872"/>
            <a:ext cx="10928349" cy="639599"/>
          </a:xfrm>
        </p:spPr>
        <p:txBody>
          <a:bodyPr/>
          <a:lstStyle/>
          <a:p>
            <a:r>
              <a:rPr lang="en-US"/>
              <a:t>Married filing jointly</a:t>
            </a:r>
          </a:p>
          <a:p>
            <a:endParaRPr lang="en-US"/>
          </a:p>
        </p:txBody>
      </p:sp>
      <p:graphicFrame>
        <p:nvGraphicFramePr>
          <p:cNvPr id="5" name="Table 4">
            <a:extLst>
              <a:ext uri="{FF2B5EF4-FFF2-40B4-BE49-F238E27FC236}">
                <a16:creationId xmlns:a16="http://schemas.microsoft.com/office/drawing/2014/main" id="{CA01237D-8156-5209-3694-230FDC0312C4}"/>
              </a:ext>
            </a:extLst>
          </p:cNvPr>
          <p:cNvGraphicFramePr>
            <a:graphicFrameLocks noGrp="1"/>
          </p:cNvGraphicFramePr>
          <p:nvPr>
            <p:extLst>
              <p:ext uri="{D42A27DB-BD31-4B8C-83A1-F6EECF244321}">
                <p14:modId xmlns:p14="http://schemas.microsoft.com/office/powerpoint/2010/main" val="734317148"/>
              </p:ext>
            </p:extLst>
          </p:nvPr>
        </p:nvGraphicFramePr>
        <p:xfrm>
          <a:off x="4186470" y="1690124"/>
          <a:ext cx="6469997" cy="3856654"/>
        </p:xfrm>
        <a:graphic>
          <a:graphicData uri="http://schemas.openxmlformats.org/drawingml/2006/table">
            <a:tbl>
              <a:tblPr firstRow="1" bandRow="1">
                <a:tableStyleId>{BD9CF76C-B293-426B-8E50-40F4AE98F9BA}</a:tableStyleId>
              </a:tblPr>
              <a:tblGrid>
                <a:gridCol w="2446003">
                  <a:extLst>
                    <a:ext uri="{9D8B030D-6E8A-4147-A177-3AD203B41FA5}">
                      <a16:colId xmlns:a16="http://schemas.microsoft.com/office/drawing/2014/main" val="3811649146"/>
                    </a:ext>
                  </a:extLst>
                </a:gridCol>
                <a:gridCol w="1827860">
                  <a:extLst>
                    <a:ext uri="{9D8B030D-6E8A-4147-A177-3AD203B41FA5}">
                      <a16:colId xmlns:a16="http://schemas.microsoft.com/office/drawing/2014/main" val="1354138675"/>
                    </a:ext>
                  </a:extLst>
                </a:gridCol>
                <a:gridCol w="2196134">
                  <a:extLst>
                    <a:ext uri="{9D8B030D-6E8A-4147-A177-3AD203B41FA5}">
                      <a16:colId xmlns:a16="http://schemas.microsoft.com/office/drawing/2014/main" val="3436292993"/>
                    </a:ext>
                  </a:extLst>
                </a:gridCol>
              </a:tblGrid>
              <a:tr h="810131">
                <a:tc>
                  <a:txBody>
                    <a:bodyPr/>
                    <a:lstStyle/>
                    <a:p>
                      <a:endParaRPr lang="en-US" sz="1100" b="1" dirty="0"/>
                    </a:p>
                  </a:txBody>
                  <a:tcPr marL="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r>
                        <a:rPr lang="en-US" sz="1100" b="1" dirty="0"/>
                        <a:t>Regular Gifting of Cash </a:t>
                      </a:r>
                      <a:br>
                        <a:rPr lang="en-US" sz="1100" b="1" dirty="0"/>
                      </a:br>
                      <a:r>
                        <a:rPr lang="en-US" sz="1100" b="0" dirty="0"/>
                        <a:t>$20k/year</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ctr">
                        <a:lnSpc>
                          <a:spcPct val="100000"/>
                        </a:lnSpc>
                        <a:spcBef>
                          <a:spcPts val="0"/>
                        </a:spcBef>
                        <a:spcAft>
                          <a:spcPts val="0"/>
                        </a:spcAft>
                        <a:buNone/>
                      </a:pPr>
                      <a:r>
                        <a:rPr lang="en-US" sz="1100" b="1" dirty="0"/>
                        <a:t>Strategic Gift </a:t>
                      </a:r>
                      <a:r>
                        <a:rPr lang="en-US" sz="1100" b="1" i="0" u="none" strike="noStrike" noProof="0" dirty="0">
                          <a:latin typeface="Aptos"/>
                        </a:rPr>
                        <a:t>of Securities to Donor Advised Fund</a:t>
                      </a:r>
                      <a:endParaRPr lang="en-US" sz="1100" dirty="0"/>
                    </a:p>
                    <a:p>
                      <a:pPr marL="0" marR="0" lvl="0" indent="0" algn="ctr">
                        <a:lnSpc>
                          <a:spcPct val="100000"/>
                        </a:lnSpc>
                        <a:spcBef>
                          <a:spcPts val="0"/>
                        </a:spcBef>
                        <a:spcAft>
                          <a:spcPts val="0"/>
                        </a:spcAft>
                        <a:buNone/>
                      </a:pPr>
                      <a:r>
                        <a:rPr lang="en-US" sz="1100" b="0" dirty="0"/>
                        <a:t>$60k Every 3 Years</a:t>
                      </a:r>
                    </a:p>
                  </a:txBody>
                  <a:tcPr marL="0" marR="0" marT="0" marB="0" anchor="ct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6037412"/>
                  </a:ext>
                </a:extLst>
              </a:tr>
              <a:tr h="500170">
                <a:tc>
                  <a:txBody>
                    <a:bodyPr/>
                    <a:lstStyle/>
                    <a:p>
                      <a:pPr marL="118745" lvl="1" indent="0">
                        <a:tabLst/>
                      </a:pPr>
                      <a:r>
                        <a:rPr lang="en-US" sz="1100" dirty="0"/>
                        <a:t>2025</a:t>
                      </a:r>
                    </a:p>
                  </a:txBody>
                  <a:tcPr marL="0" marT="0" marB="0" anchor="ctr">
                    <a:lnT w="6350" cap="flat" cmpd="sng" algn="ctr">
                      <a:solidFill>
                        <a:schemeClr val="tx1"/>
                      </a:solidFill>
                      <a:prstDash val="solid"/>
                      <a:round/>
                      <a:headEnd type="none" w="med" len="med"/>
                      <a:tailEnd type="none" w="med" len="med"/>
                    </a:lnT>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100" dirty="0"/>
                        <a:t>$44,000</a:t>
                      </a:r>
                    </a:p>
                  </a:txBody>
                  <a:tcPr marL="0" marR="0" marT="0" marB="0" anchor="ctr">
                    <a:lnT w="6350" cap="flat" cmpd="sng" algn="ctr">
                      <a:solidFill>
                        <a:schemeClr val="tx1"/>
                      </a:solidFill>
                      <a:prstDash val="solid"/>
                      <a:round/>
                      <a:headEnd type="none" w="med" len="med"/>
                      <a:tailEnd type="none" w="med" len="med"/>
                    </a:lnT>
                    <a:solidFill>
                      <a:schemeClr val="bg1"/>
                    </a:solidFill>
                  </a:tcPr>
                </a:tc>
                <a:tc>
                  <a:txBody>
                    <a:bodyPr/>
                    <a:lstStyle/>
                    <a:p>
                      <a:pPr algn="ctr"/>
                      <a:r>
                        <a:rPr lang="en-US" sz="1100" dirty="0"/>
                        <a:t>$84,000</a:t>
                      </a:r>
                    </a:p>
                  </a:txBody>
                  <a:tcPr marL="0" marR="0" marT="0" marB="0" anchor="ctr">
                    <a:lnT w="635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428647512"/>
                  </a:ext>
                </a:extLst>
              </a:tr>
              <a:tr h="500170">
                <a:tc>
                  <a:txBody>
                    <a:bodyPr/>
                    <a:lstStyle/>
                    <a:p>
                      <a:pPr marL="118745" lvl="1" indent="0">
                        <a:tabLst/>
                      </a:pPr>
                      <a:r>
                        <a:rPr lang="en-US" sz="1100" dirty="0"/>
                        <a:t>2026</a:t>
                      </a:r>
                    </a:p>
                  </a:txBody>
                  <a:tcPr marL="0" marT="0" marB="0" anchor="ctr">
                    <a:solidFill>
                      <a:schemeClr val="bg1"/>
                    </a:solidFill>
                  </a:tcPr>
                </a:tc>
                <a:tc>
                  <a:txBody>
                    <a:bodyPr/>
                    <a:lstStyle/>
                    <a:p>
                      <a:pPr marL="0" marR="0" lvl="0" indent="0" algn="ctr" defTabSz="684394" rtl="0" eaLnBrk="1" fontAlgn="auto" latinLnBrk="0" hangingPunct="1">
                        <a:lnSpc>
                          <a:spcPct val="100000"/>
                        </a:lnSpc>
                        <a:spcBef>
                          <a:spcPts val="0"/>
                        </a:spcBef>
                        <a:spcAft>
                          <a:spcPts val="0"/>
                        </a:spcAft>
                        <a:buClrTx/>
                        <a:buSzTx/>
                        <a:buFontTx/>
                        <a:buNone/>
                        <a:tabLst/>
                        <a:defRPr/>
                      </a:pPr>
                      <a:r>
                        <a:rPr lang="en-US" sz="1100" dirty="0"/>
                        <a:t>$43,900</a:t>
                      </a:r>
                    </a:p>
                  </a:txBody>
                  <a:tcPr marL="0" marR="0" marT="0" marB="0" anchor="ctr">
                    <a:solidFill>
                      <a:schemeClr val="bg1"/>
                    </a:solidFill>
                  </a:tcPr>
                </a:tc>
                <a:tc>
                  <a:txBody>
                    <a:bodyPr/>
                    <a:lstStyle/>
                    <a:p>
                      <a:pPr algn="ctr"/>
                      <a:r>
                        <a:rPr lang="en-US" sz="1100" dirty="0"/>
                        <a:t>$31,500</a:t>
                      </a:r>
                    </a:p>
                  </a:txBody>
                  <a:tcPr marL="0" marR="0" marT="0" marB="0" anchor="ctr">
                    <a:solidFill>
                      <a:schemeClr val="bg1"/>
                    </a:solidFill>
                  </a:tcPr>
                </a:tc>
                <a:extLst>
                  <a:ext uri="{0D108BD9-81ED-4DB2-BD59-A6C34878D82A}">
                    <a16:rowId xmlns:a16="http://schemas.microsoft.com/office/drawing/2014/main" val="3344626692"/>
                  </a:ext>
                </a:extLst>
              </a:tr>
              <a:tr h="500170">
                <a:tc>
                  <a:txBody>
                    <a:bodyPr/>
                    <a:lstStyle/>
                    <a:p>
                      <a:pPr marL="118745" lvl="1" indent="0">
                        <a:tabLst/>
                      </a:pPr>
                      <a:r>
                        <a:rPr lang="en-US" sz="1100" dirty="0"/>
                        <a:t>2027</a:t>
                      </a:r>
                    </a:p>
                  </a:txBody>
                  <a:tcPr marL="0" marT="0" marB="0" anchor="ctr">
                    <a:solidFill>
                      <a:schemeClr val="bg1"/>
                    </a:solidFill>
                  </a:tcPr>
                </a:tc>
                <a:tc>
                  <a:txBody>
                    <a:bodyPr/>
                    <a:lstStyle/>
                    <a:p>
                      <a:pPr marL="0" marR="0" lvl="0" indent="0" algn="ctr" defTabSz="684394" rtl="0" eaLnBrk="1" fontAlgn="auto" latinLnBrk="0" hangingPunct="1">
                        <a:lnSpc>
                          <a:spcPct val="100000"/>
                        </a:lnSpc>
                        <a:spcBef>
                          <a:spcPts val="0"/>
                        </a:spcBef>
                        <a:spcAft>
                          <a:spcPts val="0"/>
                        </a:spcAft>
                        <a:buClrTx/>
                        <a:buSzTx/>
                        <a:buFontTx/>
                        <a:buNone/>
                        <a:tabLst/>
                        <a:defRPr/>
                      </a:pPr>
                      <a:r>
                        <a:rPr lang="en-US" sz="1100"/>
                        <a:t>$43,900</a:t>
                      </a:r>
                      <a:endParaRPr lang="en-US" sz="1100" dirty="0"/>
                    </a:p>
                  </a:txBody>
                  <a:tcPr marL="0" marR="0" marT="0" marB="0" anchor="ctr">
                    <a:solidFill>
                      <a:schemeClr val="bg1"/>
                    </a:solidFill>
                  </a:tcPr>
                </a:tc>
                <a:tc>
                  <a:txBody>
                    <a:bodyPr/>
                    <a:lstStyle/>
                    <a:p>
                      <a:pPr algn="ctr"/>
                      <a:r>
                        <a:rPr lang="en-US" sz="1100" dirty="0"/>
                        <a:t>$31,500</a:t>
                      </a:r>
                    </a:p>
                  </a:txBody>
                  <a:tcPr marL="0" marR="0" marT="0" marB="0" anchor="ctr">
                    <a:solidFill>
                      <a:schemeClr val="bg1"/>
                    </a:solidFill>
                  </a:tcPr>
                </a:tc>
                <a:extLst>
                  <a:ext uri="{0D108BD9-81ED-4DB2-BD59-A6C34878D82A}">
                    <a16:rowId xmlns:a16="http://schemas.microsoft.com/office/drawing/2014/main" val="968891206"/>
                  </a:ext>
                </a:extLst>
              </a:tr>
              <a:tr h="500170">
                <a:tc>
                  <a:txBody>
                    <a:bodyPr/>
                    <a:lstStyle/>
                    <a:p>
                      <a:pPr lvl="0" algn="l">
                        <a:lnSpc>
                          <a:spcPct val="100000"/>
                        </a:lnSpc>
                        <a:spcBef>
                          <a:spcPts val="0"/>
                        </a:spcBef>
                        <a:spcAft>
                          <a:spcPts val="0"/>
                        </a:spcAft>
                        <a:buNone/>
                      </a:pPr>
                      <a:r>
                        <a:rPr lang="en-US" sz="1100" b="0" i="0" u="none" strike="noStrike" noProof="0">
                          <a:solidFill>
                            <a:srgbClr val="000000"/>
                          </a:solidFill>
                          <a:latin typeface="Aptos"/>
                        </a:rPr>
                        <a:t>    Total Itemized Deduction</a:t>
                      </a:r>
                      <a:endParaRPr lang="en-US" sz="1100" b="0" i="0" u="none" strike="noStrike" noProof="0" dirty="0">
                        <a:solidFill>
                          <a:srgbClr val="000000"/>
                        </a:solidFill>
                        <a:latin typeface="Aptos"/>
                      </a:endParaRPr>
                    </a:p>
                  </a:txBody>
                  <a:tcPr marL="0" marT="0" marB="0" anchor="ctr">
                    <a:solidFill>
                      <a:schemeClr val="bg1"/>
                    </a:solidFill>
                  </a:tcPr>
                </a:tc>
                <a:tc>
                  <a:txBody>
                    <a:bodyPr/>
                    <a:lstStyle/>
                    <a:p>
                      <a:pPr marL="0" marR="0" lvl="0" indent="0" algn="ctr" defTabSz="684394" rtl="0" eaLnBrk="1" fontAlgn="auto" latinLnBrk="0" hangingPunct="1">
                        <a:lnSpc>
                          <a:spcPct val="100000"/>
                        </a:lnSpc>
                        <a:spcBef>
                          <a:spcPts val="0"/>
                        </a:spcBef>
                        <a:spcAft>
                          <a:spcPts val="0"/>
                        </a:spcAft>
                        <a:buClrTx/>
                        <a:buSzTx/>
                        <a:buFontTx/>
                        <a:buNone/>
                        <a:tabLst/>
                        <a:defRPr/>
                      </a:pPr>
                      <a:r>
                        <a:rPr lang="en-US" sz="1100" dirty="0"/>
                        <a:t>$131,800</a:t>
                      </a:r>
                    </a:p>
                  </a:txBody>
                  <a:tcPr marL="0" marR="0" marT="0" marB="0" anchor="ctr">
                    <a:solidFill>
                      <a:schemeClr val="bg1"/>
                    </a:solidFill>
                  </a:tcPr>
                </a:tc>
                <a:tc>
                  <a:txBody>
                    <a:bodyPr/>
                    <a:lstStyle/>
                    <a:p>
                      <a:pPr algn="ctr"/>
                      <a:r>
                        <a:rPr lang="en-US" sz="1100" dirty="0"/>
                        <a:t>$147,000</a:t>
                      </a:r>
                    </a:p>
                  </a:txBody>
                  <a:tcPr marL="0" marR="0" marT="0" marB="0" anchor="ctr">
                    <a:solidFill>
                      <a:schemeClr val="bg1"/>
                    </a:solidFill>
                  </a:tcPr>
                </a:tc>
                <a:extLst>
                  <a:ext uri="{0D108BD9-81ED-4DB2-BD59-A6C34878D82A}">
                    <a16:rowId xmlns:a16="http://schemas.microsoft.com/office/drawing/2014/main" val="470695181"/>
                  </a:ext>
                </a:extLst>
              </a:tr>
              <a:tr h="500170">
                <a:tc>
                  <a:txBody>
                    <a:bodyPr/>
                    <a:lstStyle/>
                    <a:p>
                      <a:pPr marL="118745" lvl="1" indent="0"/>
                      <a:r>
                        <a:rPr lang="en-US" sz="1100"/>
                        <a:t>Capital Gains Avoided</a:t>
                      </a:r>
                      <a:endParaRPr lang="en-US" sz="1100" dirty="0"/>
                    </a:p>
                  </a:txBody>
                  <a:tcPr marL="0" marT="0" marB="0" anchor="ctr">
                    <a:solidFill>
                      <a:schemeClr val="bg1"/>
                    </a:solidFill>
                  </a:tcPr>
                </a:tc>
                <a:tc>
                  <a:txBody>
                    <a:bodyPr/>
                    <a:lstStyle/>
                    <a:p>
                      <a:pPr algn="ctr"/>
                      <a:r>
                        <a:rPr lang="en-US" sz="1100"/>
                        <a:t>$0</a:t>
                      </a:r>
                      <a:endParaRPr lang="en-US" sz="1100" dirty="0"/>
                    </a:p>
                  </a:txBody>
                  <a:tcPr marL="0" marR="0" marT="0" marB="0" anchor="ctr">
                    <a:solidFill>
                      <a:schemeClr val="bg1"/>
                    </a:solidFill>
                  </a:tcPr>
                </a:tc>
                <a:tc>
                  <a:txBody>
                    <a:bodyPr/>
                    <a:lstStyle/>
                    <a:p>
                      <a:pPr algn="ctr"/>
                      <a:r>
                        <a:rPr lang="en-US" sz="1100" dirty="0"/>
                        <a:t>$30,000</a:t>
                      </a:r>
                    </a:p>
                  </a:txBody>
                  <a:tcPr marL="0" marR="0" marT="0" marB="0" anchor="ctr">
                    <a:solidFill>
                      <a:schemeClr val="bg1"/>
                    </a:solidFill>
                  </a:tcPr>
                </a:tc>
                <a:extLst>
                  <a:ext uri="{0D108BD9-81ED-4DB2-BD59-A6C34878D82A}">
                    <a16:rowId xmlns:a16="http://schemas.microsoft.com/office/drawing/2014/main" val="3245179060"/>
                  </a:ext>
                </a:extLst>
              </a:tr>
              <a:tr h="545673">
                <a:tc gridSpan="2">
                  <a:txBody>
                    <a:bodyPr/>
                    <a:lstStyle/>
                    <a:p>
                      <a:r>
                        <a:rPr lang="en-US" sz="1100" b="1">
                          <a:solidFill>
                            <a:schemeClr val="bg1"/>
                          </a:solidFill>
                        </a:rPr>
                        <a:t>Potential Federal Tax Savings</a:t>
                      </a:r>
                    </a:p>
                  </a:txBody>
                  <a:tcPr marT="0" marB="0" anchor="ctr">
                    <a:solidFill>
                      <a:schemeClr val="accent3"/>
                    </a:solidFill>
                  </a:tcPr>
                </a:tc>
                <a:tc hMerge="1">
                  <a:txBody>
                    <a:bodyPr/>
                    <a:lstStyle/>
                    <a:p>
                      <a:pPr algn="ctr"/>
                      <a:endParaRPr lang="en-US" sz="1300">
                        <a:solidFill>
                          <a:schemeClr val="bg1"/>
                        </a:solidFill>
                      </a:endParaRPr>
                    </a:p>
                  </a:txBody>
                  <a:tcPr marL="0" marR="0" marT="60833" marB="60833" anchor="ctr">
                    <a:solidFill>
                      <a:schemeClr val="bg1"/>
                    </a:solidFill>
                  </a:tcPr>
                </a:tc>
                <a:tc>
                  <a:txBody>
                    <a:bodyPr/>
                    <a:lstStyle/>
                    <a:p>
                      <a:pPr algn="ctr"/>
                      <a:r>
                        <a:rPr lang="en-US" sz="1100" b="1" i="0" dirty="0">
                          <a:solidFill>
                            <a:schemeClr val="bg1"/>
                          </a:solidFill>
                        </a:rPr>
                        <a:t>~$12,500</a:t>
                      </a:r>
                    </a:p>
                  </a:txBody>
                  <a:tcPr marL="0" marR="0" marT="0" marB="0" anchor="ctr">
                    <a:solidFill>
                      <a:schemeClr val="accent3"/>
                    </a:solidFill>
                  </a:tcPr>
                </a:tc>
                <a:extLst>
                  <a:ext uri="{0D108BD9-81ED-4DB2-BD59-A6C34878D82A}">
                    <a16:rowId xmlns:a16="http://schemas.microsoft.com/office/drawing/2014/main" val="1726659995"/>
                  </a:ext>
                </a:extLst>
              </a:tr>
            </a:tbl>
          </a:graphicData>
        </a:graphic>
      </p:graphicFrame>
      <p:sp>
        <p:nvSpPr>
          <p:cNvPr id="13" name="Text Placeholder 19">
            <a:extLst>
              <a:ext uri="{FF2B5EF4-FFF2-40B4-BE49-F238E27FC236}">
                <a16:creationId xmlns:a16="http://schemas.microsoft.com/office/drawing/2014/main" id="{A334AE8C-599E-8268-6E6A-E68C39DAD641}"/>
              </a:ext>
            </a:extLst>
          </p:cNvPr>
          <p:cNvSpPr txBox="1">
            <a:spLocks/>
          </p:cNvSpPr>
          <p:nvPr/>
        </p:nvSpPr>
        <p:spPr>
          <a:xfrm>
            <a:off x="665136" y="5766234"/>
            <a:ext cx="11053898" cy="564286"/>
          </a:xfrm>
          <a:prstGeom prst="rect">
            <a:avLst/>
          </a:prstGeom>
          <a:noFill/>
        </p:spPr>
        <p:txBody>
          <a:bodyPr vert="horz" lIns="9144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800" dirty="0">
                <a:latin typeface="Aptos"/>
                <a:cs typeface="Arial"/>
              </a:rPr>
              <a:t>Hypothetical chart, for illustrative purposes only. This information is for educational purposes only, and is not intended to provide, and should not be relied on for tax, legal or accounting advice. Please consult your own tax, legal and accounting advisors to discuss your unique tax circumstances. Example assumes filing Married Filing Jointly, State Tax deduction of $20,000 and Mortgage interest of $4,000. Hypothetical chart, for illustrative purposes only. This does not represent the experience of any client. Tax Savings assume 35%. Federal Tax rate and 23.8%  Federal Capital gains tax rate and no state tax considerations. Also assumes 100% gain on appreciated securities given.  This information is for educational purposes only, and is not intended to provide, and should not be relied on for tax, legal or accounting advice. Please consult your own tax, legal and accounting advisors to discuss your unique tax circumstances.</a:t>
            </a:r>
          </a:p>
        </p:txBody>
      </p:sp>
    </p:spTree>
    <p:extLst>
      <p:ext uri="{BB962C8B-B14F-4D97-AF65-F5344CB8AC3E}">
        <p14:creationId xmlns:p14="http://schemas.microsoft.com/office/powerpoint/2010/main" val="1297339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095E4-8F2B-5968-089C-E57B9000068C}"/>
              </a:ext>
            </a:extLst>
          </p:cNvPr>
          <p:cNvSpPr>
            <a:spLocks noGrp="1"/>
          </p:cNvSpPr>
          <p:nvPr>
            <p:ph type="title"/>
          </p:nvPr>
        </p:nvSpPr>
        <p:spPr/>
        <p:txBody>
          <a:bodyPr/>
          <a:lstStyle/>
          <a:p>
            <a:r>
              <a:rPr lang="en-US"/>
              <a:t>Charitable Gifting - Qualified Charitable Contributions (QCD)</a:t>
            </a:r>
          </a:p>
        </p:txBody>
      </p:sp>
      <p:sp>
        <p:nvSpPr>
          <p:cNvPr id="3" name="Text Placeholder 2">
            <a:extLst>
              <a:ext uri="{FF2B5EF4-FFF2-40B4-BE49-F238E27FC236}">
                <a16:creationId xmlns:a16="http://schemas.microsoft.com/office/drawing/2014/main" id="{F1C13A1D-4A37-0084-9D88-1BE6D6EF6F90}"/>
              </a:ext>
            </a:extLst>
          </p:cNvPr>
          <p:cNvSpPr>
            <a:spLocks noGrp="1"/>
          </p:cNvSpPr>
          <p:nvPr>
            <p:ph type="body" sz="quarter" idx="21"/>
          </p:nvPr>
        </p:nvSpPr>
        <p:spPr>
          <a:xfrm>
            <a:off x="762000" y="1846316"/>
            <a:ext cx="4612313" cy="1597861"/>
          </a:xfrm>
        </p:spPr>
        <p:txBody>
          <a:bodyPr tIns="731520"/>
          <a:lstStyle/>
          <a:p>
            <a:pPr marL="0" indent="0">
              <a:buNone/>
            </a:pPr>
            <a:r>
              <a:rPr lang="en-US"/>
              <a:t>For those taking Required Minimum Distributions, QCD gifts can reduce taxable income and AGI benefiting:</a:t>
            </a:r>
          </a:p>
          <a:p>
            <a:pPr marL="171450">
              <a:spcAft>
                <a:spcPts val="300"/>
              </a:spcAft>
            </a:pPr>
            <a:r>
              <a:rPr lang="en-US"/>
              <a:t>Medicare Premiums</a:t>
            </a:r>
          </a:p>
          <a:p>
            <a:pPr marL="171450">
              <a:spcBef>
                <a:spcPts val="0"/>
              </a:spcBef>
            </a:pPr>
            <a:r>
              <a:rPr lang="en-US"/>
              <a:t>Net Investment Income </a:t>
            </a:r>
          </a:p>
          <a:p>
            <a:pPr marL="0" indent="0">
              <a:buNone/>
            </a:pPr>
            <a:endParaRPr lang="en-US"/>
          </a:p>
        </p:txBody>
      </p:sp>
      <p:sp>
        <p:nvSpPr>
          <p:cNvPr id="4" name="Text Placeholder 3">
            <a:extLst>
              <a:ext uri="{FF2B5EF4-FFF2-40B4-BE49-F238E27FC236}">
                <a16:creationId xmlns:a16="http://schemas.microsoft.com/office/drawing/2014/main" id="{1563C941-59E7-5FEC-C171-FB333119E3AA}"/>
              </a:ext>
            </a:extLst>
          </p:cNvPr>
          <p:cNvSpPr>
            <a:spLocks noGrp="1"/>
          </p:cNvSpPr>
          <p:nvPr>
            <p:ph type="body" sz="quarter" idx="22"/>
          </p:nvPr>
        </p:nvSpPr>
        <p:spPr>
          <a:xfrm>
            <a:off x="6305549" y="1849900"/>
            <a:ext cx="4612313" cy="1594277"/>
          </a:xfrm>
        </p:spPr>
        <p:txBody>
          <a:bodyPr tIns="731520"/>
          <a:lstStyle/>
          <a:p>
            <a:pPr marL="0" indent="0">
              <a:buNone/>
            </a:pPr>
            <a:r>
              <a:rPr lang="en-US"/>
              <a:t>Can give up to $108,000 directly from IRA</a:t>
            </a:r>
          </a:p>
          <a:p>
            <a:pPr marL="171450"/>
            <a:r>
              <a:rPr lang="en-US"/>
              <a:t>Must be 70 ½ at the time of the distribution (not merely turning 70 ½ later that year)</a:t>
            </a:r>
          </a:p>
          <a:p>
            <a:pPr marL="0" indent="0">
              <a:buNone/>
            </a:pPr>
            <a:endParaRPr lang="en-US"/>
          </a:p>
        </p:txBody>
      </p:sp>
      <p:sp>
        <p:nvSpPr>
          <p:cNvPr id="5" name="Text Placeholder 4">
            <a:extLst>
              <a:ext uri="{FF2B5EF4-FFF2-40B4-BE49-F238E27FC236}">
                <a16:creationId xmlns:a16="http://schemas.microsoft.com/office/drawing/2014/main" id="{0BFF2070-D5D1-5277-05B3-38F4C5CD43FB}"/>
              </a:ext>
            </a:extLst>
          </p:cNvPr>
          <p:cNvSpPr>
            <a:spLocks noGrp="1"/>
          </p:cNvSpPr>
          <p:nvPr>
            <p:ph type="body" sz="quarter" idx="23"/>
          </p:nvPr>
        </p:nvSpPr>
        <p:spPr>
          <a:xfrm>
            <a:off x="762000" y="3816101"/>
            <a:ext cx="4612313" cy="1594277"/>
          </a:xfrm>
        </p:spPr>
        <p:txBody>
          <a:bodyPr tIns="731520"/>
          <a:lstStyle/>
          <a:p>
            <a:pPr marL="0" indent="0">
              <a:spcAft>
                <a:spcPts val="600"/>
              </a:spcAft>
              <a:buNone/>
            </a:pPr>
            <a:r>
              <a:rPr lang="en-US"/>
              <a:t>Must go to qualified 501(c)(3) organization. CANNOT go to the following organizations/vehicles:</a:t>
            </a:r>
          </a:p>
          <a:p>
            <a:pPr marL="171450">
              <a:spcBef>
                <a:spcPts val="0"/>
              </a:spcBef>
              <a:spcAft>
                <a:spcPts val="300"/>
              </a:spcAft>
            </a:pPr>
            <a:r>
              <a:rPr lang="en-US"/>
              <a:t>Donor Advised Fund</a:t>
            </a:r>
          </a:p>
          <a:p>
            <a:pPr marL="171450">
              <a:spcBef>
                <a:spcPts val="0"/>
              </a:spcBef>
              <a:spcAft>
                <a:spcPts val="300"/>
              </a:spcAft>
            </a:pPr>
            <a:r>
              <a:rPr lang="en-US"/>
              <a:t>Private Foundation</a:t>
            </a:r>
          </a:p>
          <a:p>
            <a:pPr marL="171450">
              <a:spcBef>
                <a:spcPts val="0"/>
              </a:spcBef>
              <a:spcAft>
                <a:spcPts val="300"/>
              </a:spcAft>
            </a:pPr>
            <a:r>
              <a:rPr lang="en-US"/>
              <a:t>Supporting Organization</a:t>
            </a:r>
          </a:p>
          <a:p>
            <a:endParaRPr lang="en-US"/>
          </a:p>
        </p:txBody>
      </p:sp>
      <p:sp>
        <p:nvSpPr>
          <p:cNvPr id="6" name="Text Placeholder 5">
            <a:extLst>
              <a:ext uri="{FF2B5EF4-FFF2-40B4-BE49-F238E27FC236}">
                <a16:creationId xmlns:a16="http://schemas.microsoft.com/office/drawing/2014/main" id="{918013EB-CF6B-7140-AF1E-CDE630597297}"/>
              </a:ext>
            </a:extLst>
          </p:cNvPr>
          <p:cNvSpPr>
            <a:spLocks noGrp="1"/>
          </p:cNvSpPr>
          <p:nvPr>
            <p:ph type="body" sz="quarter" idx="24"/>
          </p:nvPr>
        </p:nvSpPr>
        <p:spPr>
          <a:xfrm>
            <a:off x="6305549" y="3816101"/>
            <a:ext cx="4612313" cy="1594277"/>
          </a:xfrm>
        </p:spPr>
        <p:txBody>
          <a:bodyPr tIns="731520"/>
          <a:lstStyle/>
          <a:p>
            <a:pPr marL="0" indent="0">
              <a:buNone/>
            </a:pPr>
            <a:r>
              <a:rPr lang="en-US" dirty="0"/>
              <a:t>CANNOT receive any benefit from the QCD</a:t>
            </a:r>
          </a:p>
          <a:p>
            <a:pPr marL="171450">
              <a:spcAft>
                <a:spcPts val="300"/>
              </a:spcAft>
            </a:pPr>
            <a:r>
              <a:rPr lang="en-US" dirty="0"/>
              <a:t>Purchase something at a charity auction</a:t>
            </a:r>
          </a:p>
          <a:p>
            <a:pPr marL="171450">
              <a:spcBef>
                <a:spcPts val="0"/>
              </a:spcBef>
            </a:pPr>
            <a:r>
              <a:rPr lang="en-US" dirty="0"/>
              <a:t>Purchase tickets for charity golf outing</a:t>
            </a:r>
          </a:p>
          <a:p>
            <a:pPr marL="0" indent="0">
              <a:buNone/>
            </a:pPr>
            <a:endParaRPr lang="en-US" dirty="0"/>
          </a:p>
        </p:txBody>
      </p:sp>
      <p:sp>
        <p:nvSpPr>
          <p:cNvPr id="11" name="Text Placeholder 10">
            <a:extLst>
              <a:ext uri="{FF2B5EF4-FFF2-40B4-BE49-F238E27FC236}">
                <a16:creationId xmlns:a16="http://schemas.microsoft.com/office/drawing/2014/main" id="{5F3BCAF8-FC59-67CE-DF17-A18FEF754594}"/>
              </a:ext>
            </a:extLst>
          </p:cNvPr>
          <p:cNvSpPr>
            <a:spLocks noGrp="1"/>
          </p:cNvSpPr>
          <p:nvPr>
            <p:ph type="body" sz="quarter" idx="12"/>
          </p:nvPr>
        </p:nvSpPr>
        <p:spPr>
          <a:xfrm>
            <a:off x="645626" y="5829300"/>
            <a:ext cx="10911375" cy="355600"/>
          </a:xfrm>
        </p:spPr>
        <p:txBody>
          <a:bodyPr/>
          <a:lstStyle/>
          <a:p>
            <a:r>
              <a:rPr lang="en-US" dirty="0">
                <a:latin typeface="Aptos"/>
                <a:cs typeface="Arial"/>
              </a:rPr>
              <a:t>Source: IRS Notice 2024-08 (</a:t>
            </a:r>
            <a:r>
              <a:rPr lang="en-US" dirty="0">
                <a:latin typeface="Aptos"/>
                <a:cs typeface="Arial"/>
                <a:hlinkClick r:id="rId2"/>
              </a:rPr>
              <a:t>https://www.irs.gov/pub/irs-drop/n-24-80.pdf</a:t>
            </a:r>
            <a:r>
              <a:rPr lang="en-US" dirty="0">
                <a:latin typeface="Aptos"/>
                <a:cs typeface="Arial"/>
              </a:rPr>
              <a:t> ) This information is for educational purposes only, and is not intended to provide, and should not be relied on for tax, legal or accounting advice.</a:t>
            </a:r>
            <a:br>
              <a:rPr lang="en-US" dirty="0">
                <a:latin typeface="Aptos"/>
                <a:cs typeface="Arial"/>
              </a:rPr>
            </a:br>
            <a:r>
              <a:rPr lang="en-US" dirty="0">
                <a:latin typeface="Aptos"/>
                <a:cs typeface="Arial"/>
              </a:rPr>
              <a:t>Please consult your own tax, legal and accounting advisors to discuss your unique tax circumstances.</a:t>
            </a:r>
          </a:p>
        </p:txBody>
      </p:sp>
      <p:sp>
        <p:nvSpPr>
          <p:cNvPr id="13" name="Footer Placeholder 12">
            <a:extLst>
              <a:ext uri="{FF2B5EF4-FFF2-40B4-BE49-F238E27FC236}">
                <a16:creationId xmlns:a16="http://schemas.microsoft.com/office/drawing/2014/main" id="{F2700E3F-B497-13CD-7AF1-5D03EC84160C}"/>
              </a:ext>
            </a:extLst>
          </p:cNvPr>
          <p:cNvSpPr>
            <a:spLocks noGrp="1"/>
          </p:cNvSpPr>
          <p:nvPr>
            <p:ph type="ftr" sz="quarter" idx="28"/>
          </p:nvPr>
        </p:nvSpPr>
        <p:spPr/>
        <p:txBody>
          <a:bodyPr/>
          <a:lstStyle/>
          <a:p>
            <a:r>
              <a:rPr lang="en-US"/>
              <a:t>PLEASE REFER TO CONTENT DISCLOSURES AT THE END OF THIS PRESENTATION.</a:t>
            </a:r>
          </a:p>
        </p:txBody>
      </p:sp>
      <p:sp>
        <p:nvSpPr>
          <p:cNvPr id="14" name="Slide Number Placeholder 13">
            <a:extLst>
              <a:ext uri="{FF2B5EF4-FFF2-40B4-BE49-F238E27FC236}">
                <a16:creationId xmlns:a16="http://schemas.microsoft.com/office/drawing/2014/main" id="{6C890D7F-14B3-FBD5-FECD-3764C226A85C}"/>
              </a:ext>
            </a:extLst>
          </p:cNvPr>
          <p:cNvSpPr>
            <a:spLocks noGrp="1"/>
          </p:cNvSpPr>
          <p:nvPr>
            <p:ph type="sldNum" sz="quarter" idx="29"/>
          </p:nvPr>
        </p:nvSpPr>
        <p:spPr/>
        <p:txBody>
          <a:bodyPr/>
          <a:lstStyle/>
          <a:p>
            <a:fld id="{AB0A2F5B-9D58-954B-BE2D-971097BC211C}" type="slidenum">
              <a:rPr lang="en-US" smtClean="0"/>
              <a:pPr/>
              <a:t>23</a:t>
            </a:fld>
            <a:endParaRPr lang="en-US"/>
          </a:p>
        </p:txBody>
      </p:sp>
      <p:grpSp>
        <p:nvGrpSpPr>
          <p:cNvPr id="7" name="Group 6">
            <a:extLst>
              <a:ext uri="{FF2B5EF4-FFF2-40B4-BE49-F238E27FC236}">
                <a16:creationId xmlns:a16="http://schemas.microsoft.com/office/drawing/2014/main" id="{D085E429-CAFC-1C7D-A864-F350C7CA1024}"/>
              </a:ext>
            </a:extLst>
          </p:cNvPr>
          <p:cNvGrpSpPr/>
          <p:nvPr/>
        </p:nvGrpSpPr>
        <p:grpSpPr>
          <a:xfrm>
            <a:off x="816957" y="1801253"/>
            <a:ext cx="532807" cy="533400"/>
            <a:chOff x="955395" y="2096691"/>
            <a:chExt cx="639368" cy="640080"/>
          </a:xfrm>
        </p:grpSpPr>
        <p:sp>
          <p:nvSpPr>
            <p:cNvPr id="8" name="Freeform 91">
              <a:extLst>
                <a:ext uri="{FF2B5EF4-FFF2-40B4-BE49-F238E27FC236}">
                  <a16:creationId xmlns:a16="http://schemas.microsoft.com/office/drawing/2014/main" id="{86E82A4C-4782-F6CB-2D13-0FAEF52E260B}"/>
                </a:ext>
              </a:extLst>
            </p:cNvPr>
            <p:cNvSpPr/>
            <p:nvPr/>
          </p:nvSpPr>
          <p:spPr>
            <a:xfrm>
              <a:off x="1244847" y="2115957"/>
              <a:ext cx="245731" cy="157701"/>
            </a:xfrm>
            <a:custGeom>
              <a:avLst/>
              <a:gdLst>
                <a:gd name="connsiteX0" fmla="*/ 265984 w 435416"/>
                <a:gd name="connsiteY0" fmla="*/ 279432 h 279432"/>
                <a:gd name="connsiteX1" fmla="*/ 331734 w 435416"/>
                <a:gd name="connsiteY1" fmla="*/ 279432 h 279432"/>
                <a:gd name="connsiteX2" fmla="*/ 435416 w 435416"/>
                <a:gd name="connsiteY2" fmla="*/ 225305 h 279432"/>
                <a:gd name="connsiteX3" fmla="*/ 435416 w 435416"/>
                <a:gd name="connsiteY3" fmla="*/ 0 h 279432"/>
                <a:gd name="connsiteX4" fmla="*/ 234253 w 435416"/>
                <a:gd name="connsiteY4" fmla="*/ 0 h 279432"/>
                <a:gd name="connsiteX5" fmla="*/ 113588 w 435416"/>
                <a:gd name="connsiteY5" fmla="*/ 49981 h 279432"/>
                <a:gd name="connsiteX6" fmla="*/ 0 w 435416"/>
                <a:gd name="connsiteY6" fmla="*/ 163569 h 27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416" h="279432">
                  <a:moveTo>
                    <a:pt x="265984" y="279432"/>
                  </a:moveTo>
                  <a:lnTo>
                    <a:pt x="331734" y="279432"/>
                  </a:lnTo>
                  <a:cubicBezTo>
                    <a:pt x="374664" y="279432"/>
                    <a:pt x="412562" y="258013"/>
                    <a:pt x="435416" y="225305"/>
                  </a:cubicBezTo>
                  <a:lnTo>
                    <a:pt x="435416" y="0"/>
                  </a:lnTo>
                  <a:lnTo>
                    <a:pt x="234253" y="0"/>
                  </a:lnTo>
                  <a:cubicBezTo>
                    <a:pt x="188996" y="0"/>
                    <a:pt x="145591" y="17978"/>
                    <a:pt x="113588" y="49981"/>
                  </a:cubicBezTo>
                  <a:lnTo>
                    <a:pt x="0" y="163569"/>
                  </a:lnTo>
                </a:path>
              </a:pathLst>
            </a:custGeom>
            <a:noFill/>
            <a:ln w="15875" cap="rnd">
              <a:solidFill>
                <a:schemeClr val="tx1"/>
              </a:solidFill>
              <a:prstDash val="solid"/>
              <a:round/>
            </a:ln>
          </p:spPr>
          <p:txBody>
            <a:bodyPr rtlCol="0" anchor="ctr"/>
            <a:lstStyle/>
            <a:p>
              <a:endParaRPr lang="en-US" sz="1500"/>
            </a:p>
          </p:txBody>
        </p:sp>
        <p:sp>
          <p:nvSpPr>
            <p:cNvPr id="9" name="Freeform 92">
              <a:extLst>
                <a:ext uri="{FF2B5EF4-FFF2-40B4-BE49-F238E27FC236}">
                  <a16:creationId xmlns:a16="http://schemas.microsoft.com/office/drawing/2014/main" id="{96B18F45-EA1F-C024-6871-04F3C6EB15A5}"/>
                </a:ext>
              </a:extLst>
            </p:cNvPr>
            <p:cNvSpPr/>
            <p:nvPr/>
          </p:nvSpPr>
          <p:spPr>
            <a:xfrm>
              <a:off x="955396" y="2368772"/>
              <a:ext cx="639367" cy="367999"/>
            </a:xfrm>
            <a:custGeom>
              <a:avLst/>
              <a:gdLst>
                <a:gd name="connsiteX0" fmla="*/ 381642 w 1132905"/>
                <a:gd name="connsiteY0" fmla="*/ 2 h 652063"/>
                <a:gd name="connsiteX1" fmla="*/ 143944 w 1132905"/>
                <a:gd name="connsiteY1" fmla="*/ 2 h 652063"/>
                <a:gd name="connsiteX2" fmla="*/ 89536 w 1132905"/>
                <a:gd name="connsiteY2" fmla="*/ 31029 h 652063"/>
                <a:gd name="connsiteX3" fmla="*/ 19082 w 1132905"/>
                <a:gd name="connsiteY3" fmla="*/ 150096 h 652063"/>
                <a:gd name="connsiteX4" fmla="*/ 0 w 1132905"/>
                <a:gd name="connsiteY4" fmla="*/ 219821 h 652063"/>
                <a:gd name="connsiteX5" fmla="*/ 0 w 1132905"/>
                <a:gd name="connsiteY5" fmla="*/ 614131 h 652063"/>
                <a:gd name="connsiteX6" fmla="*/ 37932 w 1132905"/>
                <a:gd name="connsiteY6" fmla="*/ 652063 h 652063"/>
                <a:gd name="connsiteX7" fmla="*/ 1094973 w 1132905"/>
                <a:gd name="connsiteY7" fmla="*/ 652063 h 652063"/>
                <a:gd name="connsiteX8" fmla="*/ 1132905 w 1132905"/>
                <a:gd name="connsiteY8" fmla="*/ 614131 h 652063"/>
                <a:gd name="connsiteX9" fmla="*/ 1132905 w 1132905"/>
                <a:gd name="connsiteY9" fmla="*/ 219821 h 652063"/>
                <a:gd name="connsiteX10" fmla="*/ 1113821 w 1132905"/>
                <a:gd name="connsiteY10" fmla="*/ 150094 h 652063"/>
                <a:gd name="connsiteX11" fmla="*/ 1043368 w 1132905"/>
                <a:gd name="connsiteY11" fmla="*/ 31027 h 652063"/>
                <a:gd name="connsiteX12" fmla="*/ 988959 w 1132905"/>
                <a:gd name="connsiteY12" fmla="*/ 0 h 652063"/>
                <a:gd name="connsiteX13" fmla="*/ 892781 w 1132905"/>
                <a:gd name="connsiteY13" fmla="*/ 0 h 652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2905" h="652063">
                  <a:moveTo>
                    <a:pt x="381642" y="2"/>
                  </a:moveTo>
                  <a:lnTo>
                    <a:pt x="143944" y="2"/>
                  </a:lnTo>
                  <a:cubicBezTo>
                    <a:pt x="121598" y="2"/>
                    <a:pt x="100914" y="11798"/>
                    <a:pt x="89536" y="31029"/>
                  </a:cubicBezTo>
                  <a:lnTo>
                    <a:pt x="19082" y="150096"/>
                  </a:lnTo>
                  <a:cubicBezTo>
                    <a:pt x="6591" y="171209"/>
                    <a:pt x="0" y="195289"/>
                    <a:pt x="0" y="219821"/>
                  </a:cubicBezTo>
                  <a:lnTo>
                    <a:pt x="0" y="614131"/>
                  </a:lnTo>
                  <a:cubicBezTo>
                    <a:pt x="0" y="635080"/>
                    <a:pt x="16983" y="652063"/>
                    <a:pt x="37932" y="652063"/>
                  </a:cubicBezTo>
                  <a:lnTo>
                    <a:pt x="1094973" y="652063"/>
                  </a:lnTo>
                  <a:cubicBezTo>
                    <a:pt x="1115923" y="652063"/>
                    <a:pt x="1132905" y="635080"/>
                    <a:pt x="1132905" y="614131"/>
                  </a:cubicBezTo>
                  <a:lnTo>
                    <a:pt x="1132905" y="219821"/>
                  </a:lnTo>
                  <a:cubicBezTo>
                    <a:pt x="1132905" y="195289"/>
                    <a:pt x="1126315" y="171207"/>
                    <a:pt x="1113821" y="150094"/>
                  </a:cubicBezTo>
                  <a:lnTo>
                    <a:pt x="1043368" y="31027"/>
                  </a:lnTo>
                  <a:cubicBezTo>
                    <a:pt x="1031989" y="11796"/>
                    <a:pt x="1011303" y="0"/>
                    <a:pt x="988959" y="0"/>
                  </a:cubicBezTo>
                  <a:lnTo>
                    <a:pt x="892781" y="0"/>
                  </a:lnTo>
                </a:path>
              </a:pathLst>
            </a:custGeom>
            <a:noFill/>
            <a:ln w="15875" cap="rnd">
              <a:solidFill>
                <a:schemeClr val="tx1"/>
              </a:solidFill>
              <a:prstDash val="solid"/>
              <a:round/>
            </a:ln>
          </p:spPr>
          <p:txBody>
            <a:bodyPr rtlCol="0" anchor="ctr"/>
            <a:lstStyle/>
            <a:p>
              <a:endParaRPr lang="en-US" sz="1500"/>
            </a:p>
          </p:txBody>
        </p:sp>
        <p:sp>
          <p:nvSpPr>
            <p:cNvPr id="10" name="Freeform 93">
              <a:extLst>
                <a:ext uri="{FF2B5EF4-FFF2-40B4-BE49-F238E27FC236}">
                  <a16:creationId xmlns:a16="http://schemas.microsoft.com/office/drawing/2014/main" id="{275ABE1E-2227-C393-A519-ABA67C967637}"/>
                </a:ext>
              </a:extLst>
            </p:cNvPr>
            <p:cNvSpPr/>
            <p:nvPr/>
          </p:nvSpPr>
          <p:spPr>
            <a:xfrm>
              <a:off x="1379377" y="2368774"/>
              <a:ext cx="34794" cy="1288"/>
            </a:xfrm>
            <a:custGeom>
              <a:avLst/>
              <a:gdLst>
                <a:gd name="connsiteX0" fmla="*/ 61651 w 61651"/>
                <a:gd name="connsiteY0" fmla="*/ 0 h 2282"/>
                <a:gd name="connsiteX1" fmla="*/ 0 w 61651"/>
                <a:gd name="connsiteY1" fmla="*/ 0 h 2282"/>
              </a:gdLst>
              <a:ahLst/>
              <a:cxnLst>
                <a:cxn ang="0">
                  <a:pos x="connsiteX0" y="connsiteY0"/>
                </a:cxn>
                <a:cxn ang="0">
                  <a:pos x="connsiteX1" y="connsiteY1"/>
                </a:cxn>
              </a:cxnLst>
              <a:rect l="l" t="t" r="r" b="b"/>
              <a:pathLst>
                <a:path w="61651" h="2282">
                  <a:moveTo>
                    <a:pt x="61651" y="0"/>
                  </a:moveTo>
                  <a:lnTo>
                    <a:pt x="0" y="0"/>
                  </a:lnTo>
                </a:path>
              </a:pathLst>
            </a:custGeom>
            <a:ln w="15875" cap="rnd">
              <a:solidFill>
                <a:schemeClr val="tx1"/>
              </a:solidFill>
              <a:prstDash val="solid"/>
              <a:round/>
            </a:ln>
          </p:spPr>
          <p:txBody>
            <a:bodyPr rtlCol="0" anchor="ctr"/>
            <a:lstStyle/>
            <a:p>
              <a:endParaRPr lang="en-US" sz="1500"/>
            </a:p>
          </p:txBody>
        </p:sp>
        <p:sp>
          <p:nvSpPr>
            <p:cNvPr id="12" name="Freeform 94">
              <a:extLst>
                <a:ext uri="{FF2B5EF4-FFF2-40B4-BE49-F238E27FC236}">
                  <a16:creationId xmlns:a16="http://schemas.microsoft.com/office/drawing/2014/main" id="{54013E80-A4EA-45B7-2DA0-53E9C9ACDD2D}"/>
                </a:ext>
              </a:extLst>
            </p:cNvPr>
            <p:cNvSpPr/>
            <p:nvPr/>
          </p:nvSpPr>
          <p:spPr>
            <a:xfrm>
              <a:off x="955395" y="2481447"/>
              <a:ext cx="639367" cy="255324"/>
            </a:xfrm>
            <a:custGeom>
              <a:avLst/>
              <a:gdLst>
                <a:gd name="connsiteX0" fmla="*/ 230994 w 1132905"/>
                <a:gd name="connsiteY0" fmla="*/ 0 h 452412"/>
                <a:gd name="connsiteX1" fmla="*/ 37932 w 1132905"/>
                <a:gd name="connsiteY1" fmla="*/ 0 h 452412"/>
                <a:gd name="connsiteX2" fmla="*/ 0 w 1132905"/>
                <a:gd name="connsiteY2" fmla="*/ 37932 h 452412"/>
                <a:gd name="connsiteX3" fmla="*/ 0 w 1132905"/>
                <a:gd name="connsiteY3" fmla="*/ 414481 h 452412"/>
                <a:gd name="connsiteX4" fmla="*/ 37932 w 1132905"/>
                <a:gd name="connsiteY4" fmla="*/ 452413 h 452412"/>
                <a:gd name="connsiteX5" fmla="*/ 1094973 w 1132905"/>
                <a:gd name="connsiteY5" fmla="*/ 452413 h 452412"/>
                <a:gd name="connsiteX6" fmla="*/ 1132905 w 1132905"/>
                <a:gd name="connsiteY6" fmla="*/ 414481 h 452412"/>
                <a:gd name="connsiteX7" fmla="*/ 1132905 w 1132905"/>
                <a:gd name="connsiteY7" fmla="*/ 37932 h 452412"/>
                <a:gd name="connsiteX8" fmla="*/ 1094973 w 1132905"/>
                <a:gd name="connsiteY8" fmla="*/ 0 h 452412"/>
                <a:gd name="connsiteX9" fmla="*/ 310865 w 1132905"/>
                <a:gd name="connsiteY9" fmla="*/ 0 h 452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32905" h="452412">
                  <a:moveTo>
                    <a:pt x="230994" y="0"/>
                  </a:moveTo>
                  <a:lnTo>
                    <a:pt x="37932" y="0"/>
                  </a:lnTo>
                  <a:cubicBezTo>
                    <a:pt x="16983" y="0"/>
                    <a:pt x="0" y="16983"/>
                    <a:pt x="0" y="37932"/>
                  </a:cubicBezTo>
                  <a:lnTo>
                    <a:pt x="0" y="414481"/>
                  </a:lnTo>
                  <a:cubicBezTo>
                    <a:pt x="0" y="435430"/>
                    <a:pt x="16983" y="452413"/>
                    <a:pt x="37932" y="452413"/>
                  </a:cubicBezTo>
                  <a:lnTo>
                    <a:pt x="1094973" y="452413"/>
                  </a:lnTo>
                  <a:cubicBezTo>
                    <a:pt x="1115922" y="452413"/>
                    <a:pt x="1132905" y="435430"/>
                    <a:pt x="1132905" y="414481"/>
                  </a:cubicBezTo>
                  <a:lnTo>
                    <a:pt x="1132905" y="37932"/>
                  </a:lnTo>
                  <a:cubicBezTo>
                    <a:pt x="1132905" y="16983"/>
                    <a:pt x="1115922" y="0"/>
                    <a:pt x="1094973" y="0"/>
                  </a:cubicBezTo>
                  <a:lnTo>
                    <a:pt x="310865" y="0"/>
                  </a:lnTo>
                </a:path>
              </a:pathLst>
            </a:custGeom>
            <a:noFill/>
            <a:ln w="15875" cap="rnd">
              <a:solidFill>
                <a:schemeClr val="tx1"/>
              </a:solidFill>
              <a:prstDash val="solid"/>
              <a:round/>
            </a:ln>
          </p:spPr>
          <p:txBody>
            <a:bodyPr rtlCol="0" anchor="ctr"/>
            <a:lstStyle/>
            <a:p>
              <a:endParaRPr lang="en-US" sz="1500"/>
            </a:p>
          </p:txBody>
        </p:sp>
        <p:sp>
          <p:nvSpPr>
            <p:cNvPr id="25" name="Freeform 95">
              <a:extLst>
                <a:ext uri="{FF2B5EF4-FFF2-40B4-BE49-F238E27FC236}">
                  <a16:creationId xmlns:a16="http://schemas.microsoft.com/office/drawing/2014/main" id="{232F48FD-150F-B48E-888B-3A92BD622929}"/>
                </a:ext>
              </a:extLst>
            </p:cNvPr>
            <p:cNvSpPr/>
            <p:nvPr/>
          </p:nvSpPr>
          <p:spPr>
            <a:xfrm>
              <a:off x="1205451" y="2204256"/>
              <a:ext cx="146644" cy="29497"/>
            </a:xfrm>
            <a:custGeom>
              <a:avLst/>
              <a:gdLst>
                <a:gd name="connsiteX0" fmla="*/ 259841 w 259841"/>
                <a:gd name="connsiteY0" fmla="*/ 52268 h 52267"/>
                <a:gd name="connsiteX1" fmla="*/ 123376 w 259841"/>
                <a:gd name="connsiteY1" fmla="*/ 0 h 52267"/>
                <a:gd name="connsiteX2" fmla="*/ 0 w 259841"/>
                <a:gd name="connsiteY2" fmla="*/ 41455 h 52267"/>
              </a:gdLst>
              <a:ahLst/>
              <a:cxnLst>
                <a:cxn ang="0">
                  <a:pos x="connsiteX0" y="connsiteY0"/>
                </a:cxn>
                <a:cxn ang="0">
                  <a:pos x="connsiteX1" y="connsiteY1"/>
                </a:cxn>
                <a:cxn ang="0">
                  <a:pos x="connsiteX2" y="connsiteY2"/>
                </a:cxn>
              </a:cxnLst>
              <a:rect l="l" t="t" r="r" b="b"/>
              <a:pathLst>
                <a:path w="259841" h="52267">
                  <a:moveTo>
                    <a:pt x="259841" y="52268"/>
                  </a:moveTo>
                  <a:cubicBezTo>
                    <a:pt x="223662" y="19776"/>
                    <a:pt x="175830" y="0"/>
                    <a:pt x="123376" y="0"/>
                  </a:cubicBezTo>
                  <a:cubicBezTo>
                    <a:pt x="77023" y="0"/>
                    <a:pt x="34283" y="15445"/>
                    <a:pt x="0" y="41455"/>
                  </a:cubicBezTo>
                </a:path>
              </a:pathLst>
            </a:custGeom>
            <a:noFill/>
            <a:ln w="15875" cap="rnd">
              <a:solidFill>
                <a:schemeClr val="tx1"/>
              </a:solidFill>
              <a:prstDash val="solid"/>
              <a:round/>
            </a:ln>
          </p:spPr>
          <p:txBody>
            <a:bodyPr rtlCol="0" anchor="ctr"/>
            <a:lstStyle/>
            <a:p>
              <a:endParaRPr lang="en-US" sz="1500"/>
            </a:p>
          </p:txBody>
        </p:sp>
        <p:sp>
          <p:nvSpPr>
            <p:cNvPr id="26" name="Freeform 96">
              <a:extLst>
                <a:ext uri="{FF2B5EF4-FFF2-40B4-BE49-F238E27FC236}">
                  <a16:creationId xmlns:a16="http://schemas.microsoft.com/office/drawing/2014/main" id="{84F7DB44-C11D-6781-C0AB-17E3F7831556}"/>
                </a:ext>
              </a:extLst>
            </p:cNvPr>
            <p:cNvSpPr/>
            <p:nvPr/>
          </p:nvSpPr>
          <p:spPr>
            <a:xfrm>
              <a:off x="1159768" y="2261432"/>
              <a:ext cx="230619" cy="154683"/>
            </a:xfrm>
            <a:custGeom>
              <a:avLst/>
              <a:gdLst>
                <a:gd name="connsiteX0" fmla="*/ 27843 w 408638"/>
                <a:gd name="connsiteY0" fmla="*/ 0 h 274085"/>
                <a:gd name="connsiteX1" fmla="*/ 0 w 408638"/>
                <a:gd name="connsiteY1" fmla="*/ 103009 h 274085"/>
                <a:gd name="connsiteX2" fmla="*/ 92660 w 408638"/>
                <a:gd name="connsiteY2" fmla="*/ 274086 h 274085"/>
                <a:gd name="connsiteX3" fmla="*/ 315979 w 408638"/>
                <a:gd name="connsiteY3" fmla="*/ 274086 h 274085"/>
                <a:gd name="connsiteX4" fmla="*/ 408639 w 408638"/>
                <a:gd name="connsiteY4" fmla="*/ 103009 h 274085"/>
                <a:gd name="connsiteX5" fmla="*/ 398643 w 408638"/>
                <a:gd name="connsiteY5" fmla="*/ 39758 h 274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638" h="274085">
                  <a:moveTo>
                    <a:pt x="27843" y="0"/>
                  </a:moveTo>
                  <a:cubicBezTo>
                    <a:pt x="10150" y="30246"/>
                    <a:pt x="0" y="65440"/>
                    <a:pt x="0" y="103009"/>
                  </a:cubicBezTo>
                  <a:cubicBezTo>
                    <a:pt x="0" y="174630"/>
                    <a:pt x="36882" y="237605"/>
                    <a:pt x="92660" y="274086"/>
                  </a:cubicBezTo>
                  <a:lnTo>
                    <a:pt x="315979" y="274086"/>
                  </a:lnTo>
                  <a:cubicBezTo>
                    <a:pt x="371757" y="237605"/>
                    <a:pt x="408639" y="174630"/>
                    <a:pt x="408639" y="103009"/>
                  </a:cubicBezTo>
                  <a:cubicBezTo>
                    <a:pt x="408639" y="80930"/>
                    <a:pt x="405122" y="59675"/>
                    <a:pt x="398643" y="39758"/>
                  </a:cubicBezTo>
                </a:path>
              </a:pathLst>
            </a:custGeom>
            <a:noFill/>
            <a:ln w="15875" cap="rnd">
              <a:solidFill>
                <a:schemeClr val="tx1"/>
              </a:solidFill>
              <a:prstDash val="solid"/>
              <a:round/>
            </a:ln>
          </p:spPr>
          <p:txBody>
            <a:bodyPr rtlCol="0" anchor="ctr"/>
            <a:lstStyle/>
            <a:p>
              <a:endParaRPr lang="en-US" sz="1500"/>
            </a:p>
          </p:txBody>
        </p:sp>
        <p:grpSp>
          <p:nvGrpSpPr>
            <p:cNvPr id="27" name="Graphic 111">
              <a:extLst>
                <a:ext uri="{FF2B5EF4-FFF2-40B4-BE49-F238E27FC236}">
                  <a16:creationId xmlns:a16="http://schemas.microsoft.com/office/drawing/2014/main" id="{6B8DF2A6-8B66-0D0B-BA23-CF347F674FF6}"/>
                </a:ext>
              </a:extLst>
            </p:cNvPr>
            <p:cNvGrpSpPr/>
            <p:nvPr/>
          </p:nvGrpSpPr>
          <p:grpSpPr>
            <a:xfrm>
              <a:off x="1240725" y="2254252"/>
              <a:ext cx="68707" cy="130629"/>
              <a:chOff x="548729" y="6900301"/>
              <a:chExt cx="121744" cy="231464"/>
            </a:xfrm>
            <a:noFill/>
          </p:grpSpPr>
          <p:sp>
            <p:nvSpPr>
              <p:cNvPr id="47" name="Freeform 181">
                <a:extLst>
                  <a:ext uri="{FF2B5EF4-FFF2-40B4-BE49-F238E27FC236}">
                    <a16:creationId xmlns:a16="http://schemas.microsoft.com/office/drawing/2014/main" id="{00FB655F-D630-448A-D822-44E11BBC111B}"/>
                  </a:ext>
                </a:extLst>
              </p:cNvPr>
              <p:cNvSpPr/>
              <p:nvPr/>
            </p:nvSpPr>
            <p:spPr>
              <a:xfrm>
                <a:off x="548729" y="6933367"/>
                <a:ext cx="121744" cy="165328"/>
              </a:xfrm>
              <a:custGeom>
                <a:avLst/>
                <a:gdLst>
                  <a:gd name="connsiteX0" fmla="*/ 121744 w 121744"/>
                  <a:gd name="connsiteY0" fmla="*/ 36072 h 165328"/>
                  <a:gd name="connsiteX1" fmla="*/ 85672 w 121744"/>
                  <a:gd name="connsiteY1" fmla="*/ 0 h 165328"/>
                  <a:gd name="connsiteX2" fmla="*/ 36072 w 121744"/>
                  <a:gd name="connsiteY2" fmla="*/ 0 h 165328"/>
                  <a:gd name="connsiteX3" fmla="*/ 0 w 121744"/>
                  <a:gd name="connsiteY3" fmla="*/ 36072 h 165328"/>
                  <a:gd name="connsiteX4" fmla="*/ 0 w 121744"/>
                  <a:gd name="connsiteY4" fmla="*/ 46592 h 165328"/>
                  <a:gd name="connsiteX5" fmla="*/ 36072 w 121744"/>
                  <a:gd name="connsiteY5" fmla="*/ 82664 h 165328"/>
                  <a:gd name="connsiteX6" fmla="*/ 85672 w 121744"/>
                  <a:gd name="connsiteY6" fmla="*/ 82664 h 165328"/>
                  <a:gd name="connsiteX7" fmla="*/ 121744 w 121744"/>
                  <a:gd name="connsiteY7" fmla="*/ 118736 h 165328"/>
                  <a:gd name="connsiteX8" fmla="*/ 121744 w 121744"/>
                  <a:gd name="connsiteY8" fmla="*/ 129257 h 165328"/>
                  <a:gd name="connsiteX9" fmla="*/ 85672 w 121744"/>
                  <a:gd name="connsiteY9" fmla="*/ 165329 h 165328"/>
                  <a:gd name="connsiteX10" fmla="*/ 36072 w 121744"/>
                  <a:gd name="connsiteY10" fmla="*/ 165329 h 165328"/>
                  <a:gd name="connsiteX11" fmla="*/ 0 w 121744"/>
                  <a:gd name="connsiteY11" fmla="*/ 131497 h 16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744" h="165328">
                    <a:moveTo>
                      <a:pt x="121744" y="36072"/>
                    </a:moveTo>
                    <a:cubicBezTo>
                      <a:pt x="121744" y="16150"/>
                      <a:pt x="105594" y="0"/>
                      <a:pt x="85672" y="0"/>
                    </a:cubicBezTo>
                    <a:lnTo>
                      <a:pt x="36072" y="0"/>
                    </a:lnTo>
                    <a:cubicBezTo>
                      <a:pt x="16150" y="0"/>
                      <a:pt x="0" y="16150"/>
                      <a:pt x="0" y="36072"/>
                    </a:cubicBezTo>
                    <a:lnTo>
                      <a:pt x="0" y="46592"/>
                    </a:lnTo>
                    <a:cubicBezTo>
                      <a:pt x="0" y="66514"/>
                      <a:pt x="16150" y="82664"/>
                      <a:pt x="36072" y="82664"/>
                    </a:cubicBezTo>
                    <a:lnTo>
                      <a:pt x="85672" y="82664"/>
                    </a:lnTo>
                    <a:cubicBezTo>
                      <a:pt x="105594" y="82664"/>
                      <a:pt x="121744" y="98814"/>
                      <a:pt x="121744" y="118736"/>
                    </a:cubicBezTo>
                    <a:lnTo>
                      <a:pt x="121744" y="129257"/>
                    </a:lnTo>
                    <a:cubicBezTo>
                      <a:pt x="121744" y="149179"/>
                      <a:pt x="105594" y="165329"/>
                      <a:pt x="85672" y="165329"/>
                    </a:cubicBezTo>
                    <a:lnTo>
                      <a:pt x="36072" y="165329"/>
                    </a:lnTo>
                    <a:cubicBezTo>
                      <a:pt x="16150" y="165329"/>
                      <a:pt x="0" y="151420"/>
                      <a:pt x="0" y="131497"/>
                    </a:cubicBezTo>
                  </a:path>
                </a:pathLst>
              </a:custGeom>
              <a:noFill/>
              <a:ln w="15875" cap="rnd">
                <a:solidFill>
                  <a:schemeClr val="tx1"/>
                </a:solidFill>
                <a:prstDash val="solid"/>
                <a:round/>
              </a:ln>
            </p:spPr>
            <p:txBody>
              <a:bodyPr rtlCol="0" anchor="ctr"/>
              <a:lstStyle/>
              <a:p>
                <a:endParaRPr lang="en-US" sz="1500"/>
              </a:p>
            </p:txBody>
          </p:sp>
          <p:sp>
            <p:nvSpPr>
              <p:cNvPr id="48" name="Freeform 184">
                <a:extLst>
                  <a:ext uri="{FF2B5EF4-FFF2-40B4-BE49-F238E27FC236}">
                    <a16:creationId xmlns:a16="http://schemas.microsoft.com/office/drawing/2014/main" id="{DEA5697F-17F2-38AE-C330-F62CD7BEFD9A}"/>
                  </a:ext>
                </a:extLst>
              </p:cNvPr>
              <p:cNvSpPr/>
              <p:nvPr/>
            </p:nvSpPr>
            <p:spPr>
              <a:xfrm>
                <a:off x="609600" y="6900301"/>
                <a:ext cx="2282" cy="33066"/>
              </a:xfrm>
              <a:custGeom>
                <a:avLst/>
                <a:gdLst>
                  <a:gd name="connsiteX0" fmla="*/ 0 w 2282"/>
                  <a:gd name="connsiteY0" fmla="*/ 0 h 33066"/>
                  <a:gd name="connsiteX1" fmla="*/ 0 w 2282"/>
                  <a:gd name="connsiteY1" fmla="*/ 33067 h 33066"/>
                </a:gdLst>
                <a:ahLst/>
                <a:cxnLst>
                  <a:cxn ang="0">
                    <a:pos x="connsiteX0" y="connsiteY0"/>
                  </a:cxn>
                  <a:cxn ang="0">
                    <a:pos x="connsiteX1" y="connsiteY1"/>
                  </a:cxn>
                </a:cxnLst>
                <a:rect l="l" t="t" r="r" b="b"/>
                <a:pathLst>
                  <a:path w="2282" h="33066">
                    <a:moveTo>
                      <a:pt x="0" y="0"/>
                    </a:moveTo>
                    <a:lnTo>
                      <a:pt x="0" y="33067"/>
                    </a:lnTo>
                  </a:path>
                </a:pathLst>
              </a:custGeom>
              <a:ln w="15875" cap="rnd">
                <a:solidFill>
                  <a:schemeClr val="tx1"/>
                </a:solidFill>
                <a:prstDash val="solid"/>
                <a:round/>
              </a:ln>
            </p:spPr>
            <p:txBody>
              <a:bodyPr rtlCol="0" anchor="ctr"/>
              <a:lstStyle/>
              <a:p>
                <a:endParaRPr lang="en-US" sz="1500"/>
              </a:p>
            </p:txBody>
          </p:sp>
          <p:sp>
            <p:nvSpPr>
              <p:cNvPr id="49" name="Freeform 192">
                <a:extLst>
                  <a:ext uri="{FF2B5EF4-FFF2-40B4-BE49-F238E27FC236}">
                    <a16:creationId xmlns:a16="http://schemas.microsoft.com/office/drawing/2014/main" id="{60B6DDAA-C910-CDDB-9E1F-6E963F7B2249}"/>
                  </a:ext>
                </a:extLst>
              </p:cNvPr>
              <p:cNvSpPr/>
              <p:nvPr/>
            </p:nvSpPr>
            <p:spPr>
              <a:xfrm>
                <a:off x="609600" y="7098698"/>
                <a:ext cx="2282" cy="33066"/>
              </a:xfrm>
              <a:custGeom>
                <a:avLst/>
                <a:gdLst>
                  <a:gd name="connsiteX0" fmla="*/ 0 w 2282"/>
                  <a:gd name="connsiteY0" fmla="*/ 0 h 33066"/>
                  <a:gd name="connsiteX1" fmla="*/ 0 w 2282"/>
                  <a:gd name="connsiteY1" fmla="*/ 33067 h 33066"/>
                </a:gdLst>
                <a:ahLst/>
                <a:cxnLst>
                  <a:cxn ang="0">
                    <a:pos x="connsiteX0" y="connsiteY0"/>
                  </a:cxn>
                  <a:cxn ang="0">
                    <a:pos x="connsiteX1" y="connsiteY1"/>
                  </a:cxn>
                </a:cxnLst>
                <a:rect l="l" t="t" r="r" b="b"/>
                <a:pathLst>
                  <a:path w="2282" h="33066">
                    <a:moveTo>
                      <a:pt x="0" y="0"/>
                    </a:moveTo>
                    <a:lnTo>
                      <a:pt x="0" y="33067"/>
                    </a:lnTo>
                  </a:path>
                </a:pathLst>
              </a:custGeom>
              <a:ln w="15875" cap="rnd">
                <a:solidFill>
                  <a:schemeClr val="tx1"/>
                </a:solidFill>
                <a:prstDash val="solid"/>
                <a:round/>
              </a:ln>
            </p:spPr>
            <p:txBody>
              <a:bodyPr rtlCol="0" anchor="ctr"/>
              <a:lstStyle/>
              <a:p>
                <a:endParaRPr lang="en-US" sz="1500"/>
              </a:p>
            </p:txBody>
          </p:sp>
        </p:grpSp>
        <p:sp>
          <p:nvSpPr>
            <p:cNvPr id="28" name="Freeform 98">
              <a:extLst>
                <a:ext uri="{FF2B5EF4-FFF2-40B4-BE49-F238E27FC236}">
                  <a16:creationId xmlns:a16="http://schemas.microsoft.com/office/drawing/2014/main" id="{7C1AF6F3-F2C5-A762-A8A5-F85B85B272EB}"/>
                </a:ext>
              </a:extLst>
            </p:cNvPr>
            <p:cNvSpPr/>
            <p:nvPr/>
          </p:nvSpPr>
          <p:spPr>
            <a:xfrm>
              <a:off x="1096130" y="2416116"/>
              <a:ext cx="357896" cy="1288"/>
            </a:xfrm>
            <a:custGeom>
              <a:avLst/>
              <a:gdLst>
                <a:gd name="connsiteX0" fmla="*/ 0 w 634162"/>
                <a:gd name="connsiteY0" fmla="*/ 0 h 2282"/>
                <a:gd name="connsiteX1" fmla="*/ 634163 w 634162"/>
                <a:gd name="connsiteY1" fmla="*/ 0 h 2282"/>
              </a:gdLst>
              <a:ahLst/>
              <a:cxnLst>
                <a:cxn ang="0">
                  <a:pos x="connsiteX0" y="connsiteY0"/>
                </a:cxn>
                <a:cxn ang="0">
                  <a:pos x="connsiteX1" y="connsiteY1"/>
                </a:cxn>
              </a:cxnLst>
              <a:rect l="l" t="t" r="r" b="b"/>
              <a:pathLst>
                <a:path w="634162" h="2282">
                  <a:moveTo>
                    <a:pt x="0" y="0"/>
                  </a:moveTo>
                  <a:lnTo>
                    <a:pt x="634163" y="0"/>
                  </a:lnTo>
                </a:path>
              </a:pathLst>
            </a:custGeom>
            <a:ln w="15875" cap="rnd">
              <a:solidFill>
                <a:schemeClr val="tx1"/>
              </a:solidFill>
              <a:prstDash val="solid"/>
              <a:round/>
            </a:ln>
          </p:spPr>
          <p:txBody>
            <a:bodyPr rtlCol="0" anchor="ctr"/>
            <a:lstStyle/>
            <a:p>
              <a:endParaRPr lang="en-US" sz="1500"/>
            </a:p>
          </p:txBody>
        </p:sp>
        <p:sp>
          <p:nvSpPr>
            <p:cNvPr id="29" name="Freeform 99">
              <a:extLst>
                <a:ext uri="{FF2B5EF4-FFF2-40B4-BE49-F238E27FC236}">
                  <a16:creationId xmlns:a16="http://schemas.microsoft.com/office/drawing/2014/main" id="{CC7D5B94-B23A-8983-8042-CE2D3902DDDF}"/>
                </a:ext>
              </a:extLst>
            </p:cNvPr>
            <p:cNvSpPr/>
            <p:nvPr/>
          </p:nvSpPr>
          <p:spPr>
            <a:xfrm>
              <a:off x="1339490" y="2165551"/>
              <a:ext cx="103280" cy="133865"/>
            </a:xfrm>
            <a:custGeom>
              <a:avLst/>
              <a:gdLst>
                <a:gd name="connsiteX0" fmla="*/ 183003 w 183003"/>
                <a:gd name="connsiteY0" fmla="*/ 106842 h 237198"/>
                <a:gd name="connsiteX1" fmla="*/ 60522 w 183003"/>
                <a:gd name="connsiteY1" fmla="*/ 229324 h 237198"/>
                <a:gd name="connsiteX2" fmla="*/ 22501 w 183003"/>
                <a:gd name="connsiteY2" fmla="*/ 229324 h 237198"/>
                <a:gd name="connsiteX3" fmla="*/ 22501 w 183003"/>
                <a:gd name="connsiteY3" fmla="*/ 229324 h 237198"/>
                <a:gd name="connsiteX4" fmla="*/ 22501 w 183003"/>
                <a:gd name="connsiteY4" fmla="*/ 120674 h 237198"/>
                <a:gd name="connsiteX5" fmla="*/ 86337 w 183003"/>
                <a:gd name="connsiteY5" fmla="*/ 56839 h 237198"/>
                <a:gd name="connsiteX6" fmla="*/ 98920 w 183003"/>
                <a:gd name="connsiteY6" fmla="*/ 26458 h 237198"/>
                <a:gd name="connsiteX7" fmla="*/ 98920 w 183003"/>
                <a:gd name="connsiteY7" fmla="*/ 0 h 23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003" h="237198">
                  <a:moveTo>
                    <a:pt x="183003" y="106842"/>
                  </a:moveTo>
                  <a:lnTo>
                    <a:pt x="60522" y="229324"/>
                  </a:lnTo>
                  <a:cubicBezTo>
                    <a:pt x="50023" y="239823"/>
                    <a:pt x="33001" y="239823"/>
                    <a:pt x="22501" y="229324"/>
                  </a:cubicBezTo>
                  <a:lnTo>
                    <a:pt x="22501" y="229324"/>
                  </a:lnTo>
                  <a:cubicBezTo>
                    <a:pt x="-7500" y="199322"/>
                    <a:pt x="-7500" y="150676"/>
                    <a:pt x="22501" y="120674"/>
                  </a:cubicBezTo>
                  <a:lnTo>
                    <a:pt x="86337" y="56839"/>
                  </a:lnTo>
                  <a:cubicBezTo>
                    <a:pt x="94395" y="48781"/>
                    <a:pt x="98920" y="37854"/>
                    <a:pt x="98920" y="26458"/>
                  </a:cubicBezTo>
                  <a:lnTo>
                    <a:pt x="98920" y="0"/>
                  </a:lnTo>
                </a:path>
              </a:pathLst>
            </a:custGeom>
            <a:noFill/>
            <a:ln w="15875" cap="rnd">
              <a:solidFill>
                <a:schemeClr val="tx1"/>
              </a:solidFill>
              <a:prstDash val="solid"/>
              <a:round/>
            </a:ln>
          </p:spPr>
          <p:txBody>
            <a:bodyPr rtlCol="0" anchor="ctr"/>
            <a:lstStyle/>
            <a:p>
              <a:endParaRPr lang="en-US" sz="1500"/>
            </a:p>
          </p:txBody>
        </p:sp>
        <p:sp>
          <p:nvSpPr>
            <p:cNvPr id="30" name="Freeform 100">
              <a:extLst>
                <a:ext uri="{FF2B5EF4-FFF2-40B4-BE49-F238E27FC236}">
                  <a16:creationId xmlns:a16="http://schemas.microsoft.com/office/drawing/2014/main" id="{5AF8E91B-0114-CBC4-6357-A250BA012A74}"/>
                </a:ext>
              </a:extLst>
            </p:cNvPr>
            <p:cNvSpPr/>
            <p:nvPr/>
          </p:nvSpPr>
          <p:spPr>
            <a:xfrm>
              <a:off x="1490580" y="2096691"/>
              <a:ext cx="104181" cy="184103"/>
            </a:xfrm>
            <a:custGeom>
              <a:avLst/>
              <a:gdLst>
                <a:gd name="connsiteX0" fmla="*/ 159315 w 184600"/>
                <a:gd name="connsiteY0" fmla="*/ 326216 h 326216"/>
                <a:gd name="connsiteX1" fmla="*/ 25287 w 184600"/>
                <a:gd name="connsiteY1" fmla="*/ 326216 h 326216"/>
                <a:gd name="connsiteX2" fmla="*/ 0 w 184600"/>
                <a:gd name="connsiteY2" fmla="*/ 300929 h 326216"/>
                <a:gd name="connsiteX3" fmla="*/ 0 w 184600"/>
                <a:gd name="connsiteY3" fmla="*/ 25287 h 326216"/>
                <a:gd name="connsiteX4" fmla="*/ 25287 w 184600"/>
                <a:gd name="connsiteY4" fmla="*/ 0 h 326216"/>
                <a:gd name="connsiteX5" fmla="*/ 159313 w 184600"/>
                <a:gd name="connsiteY5" fmla="*/ 0 h 326216"/>
                <a:gd name="connsiteX6" fmla="*/ 184600 w 184600"/>
                <a:gd name="connsiteY6" fmla="*/ 25287 h 326216"/>
                <a:gd name="connsiteX7" fmla="*/ 184600 w 184600"/>
                <a:gd name="connsiteY7" fmla="*/ 300927 h 326216"/>
                <a:gd name="connsiteX8" fmla="*/ 159315 w 184600"/>
                <a:gd name="connsiteY8" fmla="*/ 326216 h 326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600" h="326216">
                  <a:moveTo>
                    <a:pt x="159315" y="326216"/>
                  </a:moveTo>
                  <a:lnTo>
                    <a:pt x="25287" y="326216"/>
                  </a:lnTo>
                  <a:cubicBezTo>
                    <a:pt x="11321" y="326216"/>
                    <a:pt x="0" y="314895"/>
                    <a:pt x="0" y="300929"/>
                  </a:cubicBezTo>
                  <a:lnTo>
                    <a:pt x="0" y="25287"/>
                  </a:lnTo>
                  <a:cubicBezTo>
                    <a:pt x="0" y="11321"/>
                    <a:pt x="11321" y="0"/>
                    <a:pt x="25287" y="0"/>
                  </a:cubicBezTo>
                  <a:lnTo>
                    <a:pt x="159313" y="0"/>
                  </a:lnTo>
                  <a:cubicBezTo>
                    <a:pt x="173279" y="0"/>
                    <a:pt x="184600" y="11321"/>
                    <a:pt x="184600" y="25287"/>
                  </a:cubicBezTo>
                  <a:lnTo>
                    <a:pt x="184600" y="300927"/>
                  </a:lnTo>
                  <a:cubicBezTo>
                    <a:pt x="184603" y="314895"/>
                    <a:pt x="173281" y="326216"/>
                    <a:pt x="159315" y="326216"/>
                  </a:cubicBezTo>
                  <a:close/>
                </a:path>
              </a:pathLst>
            </a:custGeom>
            <a:noFill/>
            <a:ln w="15875" cap="rnd">
              <a:solidFill>
                <a:schemeClr val="tx1"/>
              </a:solidFill>
              <a:prstDash val="solid"/>
              <a:round/>
            </a:ln>
          </p:spPr>
          <p:txBody>
            <a:bodyPr rtlCol="0" anchor="ctr"/>
            <a:lstStyle/>
            <a:p>
              <a:endParaRPr lang="en-US" sz="1500"/>
            </a:p>
          </p:txBody>
        </p:sp>
        <p:grpSp>
          <p:nvGrpSpPr>
            <p:cNvPr id="31" name="Graphic 111">
              <a:extLst>
                <a:ext uri="{FF2B5EF4-FFF2-40B4-BE49-F238E27FC236}">
                  <a16:creationId xmlns:a16="http://schemas.microsoft.com/office/drawing/2014/main" id="{74CFD034-BE68-7180-C354-478B33C8A780}"/>
                </a:ext>
              </a:extLst>
            </p:cNvPr>
            <p:cNvGrpSpPr/>
            <p:nvPr/>
          </p:nvGrpSpPr>
          <p:grpSpPr>
            <a:xfrm>
              <a:off x="1012910" y="2561661"/>
              <a:ext cx="524333" cy="94896"/>
              <a:chOff x="145060" y="7445003"/>
              <a:chExt cx="929076" cy="168149"/>
            </a:xfrm>
            <a:noFill/>
          </p:grpSpPr>
          <p:grpSp>
            <p:nvGrpSpPr>
              <p:cNvPr id="32" name="Graphic 111">
                <a:extLst>
                  <a:ext uri="{FF2B5EF4-FFF2-40B4-BE49-F238E27FC236}">
                    <a16:creationId xmlns:a16="http://schemas.microsoft.com/office/drawing/2014/main" id="{F603F53A-CCC1-1440-E49C-4ED18CE590BB}"/>
                  </a:ext>
                </a:extLst>
              </p:cNvPr>
              <p:cNvGrpSpPr/>
              <p:nvPr/>
            </p:nvGrpSpPr>
            <p:grpSpPr>
              <a:xfrm>
                <a:off x="700164" y="7445004"/>
                <a:ext cx="132757" cy="168148"/>
                <a:chOff x="700164" y="7445004"/>
                <a:chExt cx="132757" cy="168148"/>
              </a:xfrm>
              <a:noFill/>
            </p:grpSpPr>
            <p:sp>
              <p:nvSpPr>
                <p:cNvPr id="45" name="Freeform 144">
                  <a:extLst>
                    <a:ext uri="{FF2B5EF4-FFF2-40B4-BE49-F238E27FC236}">
                      <a16:creationId xmlns:a16="http://schemas.microsoft.com/office/drawing/2014/main" id="{28CA97C1-B630-2F26-196F-E51BC20051A1}"/>
                    </a:ext>
                  </a:extLst>
                </p:cNvPr>
                <p:cNvSpPr/>
                <p:nvPr/>
              </p:nvSpPr>
              <p:spPr>
                <a:xfrm>
                  <a:off x="700164" y="7445004"/>
                  <a:ext cx="132757" cy="168148"/>
                </a:xfrm>
                <a:custGeom>
                  <a:avLst/>
                  <a:gdLst>
                    <a:gd name="connsiteX0" fmla="*/ 0 w 132757"/>
                    <a:gd name="connsiteY0" fmla="*/ 168148 h 168148"/>
                    <a:gd name="connsiteX1" fmla="*/ 63139 w 132757"/>
                    <a:gd name="connsiteY1" fmla="*/ 2368 h 168148"/>
                    <a:gd name="connsiteX2" fmla="*/ 70191 w 132757"/>
                    <a:gd name="connsiteY2" fmla="*/ 2361 h 168148"/>
                    <a:gd name="connsiteX3" fmla="*/ 132757 w 132757"/>
                    <a:gd name="connsiteY3" fmla="*/ 168148 h 168148"/>
                  </a:gdLst>
                  <a:ahLst/>
                  <a:cxnLst>
                    <a:cxn ang="0">
                      <a:pos x="connsiteX0" y="connsiteY0"/>
                    </a:cxn>
                    <a:cxn ang="0">
                      <a:pos x="connsiteX1" y="connsiteY1"/>
                    </a:cxn>
                    <a:cxn ang="0">
                      <a:pos x="connsiteX2" y="connsiteY2"/>
                    </a:cxn>
                    <a:cxn ang="0">
                      <a:pos x="connsiteX3" y="connsiteY3"/>
                    </a:cxn>
                  </a:cxnLst>
                  <a:rect l="l" t="t" r="r" b="b"/>
                  <a:pathLst>
                    <a:path w="132757" h="168148">
                      <a:moveTo>
                        <a:pt x="0" y="168148"/>
                      </a:moveTo>
                      <a:lnTo>
                        <a:pt x="63139" y="2368"/>
                      </a:lnTo>
                      <a:cubicBezTo>
                        <a:pt x="64429" y="-786"/>
                        <a:pt x="68895" y="-790"/>
                        <a:pt x="70191" y="2361"/>
                      </a:cubicBezTo>
                      <a:lnTo>
                        <a:pt x="132757" y="168148"/>
                      </a:lnTo>
                    </a:path>
                  </a:pathLst>
                </a:custGeom>
                <a:noFill/>
                <a:ln w="15875" cap="rnd">
                  <a:solidFill>
                    <a:schemeClr val="tx1"/>
                  </a:solidFill>
                  <a:prstDash val="solid"/>
                  <a:round/>
                </a:ln>
              </p:spPr>
              <p:txBody>
                <a:bodyPr rtlCol="0" anchor="ctr"/>
                <a:lstStyle/>
                <a:p>
                  <a:endParaRPr lang="en-US" sz="1500"/>
                </a:p>
              </p:txBody>
            </p:sp>
            <p:sp>
              <p:nvSpPr>
                <p:cNvPr id="46" name="Freeform 157">
                  <a:extLst>
                    <a:ext uri="{FF2B5EF4-FFF2-40B4-BE49-F238E27FC236}">
                      <a16:creationId xmlns:a16="http://schemas.microsoft.com/office/drawing/2014/main" id="{DD2180A0-AF6D-4278-12EC-5E4F877E55DC}"/>
                    </a:ext>
                  </a:extLst>
                </p:cNvPr>
                <p:cNvSpPr/>
                <p:nvPr/>
              </p:nvSpPr>
              <p:spPr>
                <a:xfrm>
                  <a:off x="719856" y="7571864"/>
                  <a:ext cx="93691" cy="2282"/>
                </a:xfrm>
                <a:custGeom>
                  <a:avLst/>
                  <a:gdLst>
                    <a:gd name="connsiteX0" fmla="*/ 0 w 93691"/>
                    <a:gd name="connsiteY0" fmla="*/ 0 h 2282"/>
                    <a:gd name="connsiteX1" fmla="*/ 93691 w 93691"/>
                    <a:gd name="connsiteY1" fmla="*/ 0 h 2282"/>
                  </a:gdLst>
                  <a:ahLst/>
                  <a:cxnLst>
                    <a:cxn ang="0">
                      <a:pos x="connsiteX0" y="connsiteY0"/>
                    </a:cxn>
                    <a:cxn ang="0">
                      <a:pos x="connsiteX1" y="connsiteY1"/>
                    </a:cxn>
                  </a:cxnLst>
                  <a:rect l="l" t="t" r="r" b="b"/>
                  <a:pathLst>
                    <a:path w="93691" h="2282">
                      <a:moveTo>
                        <a:pt x="0" y="0"/>
                      </a:moveTo>
                      <a:lnTo>
                        <a:pt x="93691" y="0"/>
                      </a:lnTo>
                    </a:path>
                  </a:pathLst>
                </a:custGeom>
                <a:ln w="15875" cap="rnd">
                  <a:solidFill>
                    <a:schemeClr val="tx1"/>
                  </a:solidFill>
                  <a:prstDash val="solid"/>
                  <a:round/>
                </a:ln>
              </p:spPr>
              <p:txBody>
                <a:bodyPr rtlCol="0" anchor="ctr"/>
                <a:lstStyle/>
                <a:p>
                  <a:endParaRPr lang="en-US" sz="1500"/>
                </a:p>
              </p:txBody>
            </p:sp>
          </p:grpSp>
          <p:grpSp>
            <p:nvGrpSpPr>
              <p:cNvPr id="33" name="Graphic 111">
                <a:extLst>
                  <a:ext uri="{FF2B5EF4-FFF2-40B4-BE49-F238E27FC236}">
                    <a16:creationId xmlns:a16="http://schemas.microsoft.com/office/drawing/2014/main" id="{3E0506CD-88D9-245A-8829-51F413681AC5}"/>
                  </a:ext>
                </a:extLst>
              </p:cNvPr>
              <p:cNvGrpSpPr/>
              <p:nvPr/>
            </p:nvGrpSpPr>
            <p:grpSpPr>
              <a:xfrm>
                <a:off x="1003934" y="7445770"/>
                <a:ext cx="70202" cy="166613"/>
                <a:chOff x="1003934" y="7445770"/>
                <a:chExt cx="70202" cy="166613"/>
              </a:xfrm>
              <a:noFill/>
            </p:grpSpPr>
            <p:sp>
              <p:nvSpPr>
                <p:cNvPr id="43" name="Freeform 113">
                  <a:extLst>
                    <a:ext uri="{FF2B5EF4-FFF2-40B4-BE49-F238E27FC236}">
                      <a16:creationId xmlns:a16="http://schemas.microsoft.com/office/drawing/2014/main" id="{7338D655-6FFC-E3B0-7469-4EDFE9C9CF0B}"/>
                    </a:ext>
                  </a:extLst>
                </p:cNvPr>
                <p:cNvSpPr/>
                <p:nvPr/>
              </p:nvSpPr>
              <p:spPr>
                <a:xfrm>
                  <a:off x="1003934" y="7445770"/>
                  <a:ext cx="70202" cy="166613"/>
                </a:xfrm>
                <a:custGeom>
                  <a:avLst/>
                  <a:gdLst>
                    <a:gd name="connsiteX0" fmla="*/ 70202 w 70202"/>
                    <a:gd name="connsiteY0" fmla="*/ 0 h 166613"/>
                    <a:gd name="connsiteX1" fmla="*/ 0 w 70202"/>
                    <a:gd name="connsiteY1" fmla="*/ 0 h 166613"/>
                    <a:gd name="connsiteX2" fmla="*/ 0 w 70202"/>
                    <a:gd name="connsiteY2" fmla="*/ 166613 h 166613"/>
                    <a:gd name="connsiteX3" fmla="*/ 70202 w 70202"/>
                    <a:gd name="connsiteY3" fmla="*/ 166613 h 166613"/>
                  </a:gdLst>
                  <a:ahLst/>
                  <a:cxnLst>
                    <a:cxn ang="0">
                      <a:pos x="connsiteX0" y="connsiteY0"/>
                    </a:cxn>
                    <a:cxn ang="0">
                      <a:pos x="connsiteX1" y="connsiteY1"/>
                    </a:cxn>
                    <a:cxn ang="0">
                      <a:pos x="connsiteX2" y="connsiteY2"/>
                    </a:cxn>
                    <a:cxn ang="0">
                      <a:pos x="connsiteX3" y="connsiteY3"/>
                    </a:cxn>
                  </a:cxnLst>
                  <a:rect l="l" t="t" r="r" b="b"/>
                  <a:pathLst>
                    <a:path w="70202" h="166613">
                      <a:moveTo>
                        <a:pt x="70202" y="0"/>
                      </a:moveTo>
                      <a:lnTo>
                        <a:pt x="0" y="0"/>
                      </a:lnTo>
                      <a:lnTo>
                        <a:pt x="0" y="166613"/>
                      </a:lnTo>
                      <a:lnTo>
                        <a:pt x="70202" y="166613"/>
                      </a:lnTo>
                    </a:path>
                  </a:pathLst>
                </a:custGeom>
                <a:noFill/>
                <a:ln w="15875" cap="rnd">
                  <a:solidFill>
                    <a:schemeClr val="tx1"/>
                  </a:solidFill>
                  <a:prstDash val="solid"/>
                  <a:round/>
                </a:ln>
              </p:spPr>
              <p:txBody>
                <a:bodyPr rtlCol="0" anchor="ctr"/>
                <a:lstStyle/>
                <a:p>
                  <a:endParaRPr lang="en-US" sz="1500"/>
                </a:p>
              </p:txBody>
            </p:sp>
            <p:sp>
              <p:nvSpPr>
                <p:cNvPr id="44" name="Freeform 114">
                  <a:extLst>
                    <a:ext uri="{FF2B5EF4-FFF2-40B4-BE49-F238E27FC236}">
                      <a16:creationId xmlns:a16="http://schemas.microsoft.com/office/drawing/2014/main" id="{2C1D96A7-5B9D-666C-A8EE-8AB57FE10FB5}"/>
                    </a:ext>
                  </a:extLst>
                </p:cNvPr>
                <p:cNvSpPr/>
                <p:nvPr/>
              </p:nvSpPr>
              <p:spPr>
                <a:xfrm>
                  <a:off x="1003935" y="7529078"/>
                  <a:ext cx="65026" cy="2282"/>
                </a:xfrm>
                <a:custGeom>
                  <a:avLst/>
                  <a:gdLst>
                    <a:gd name="connsiteX0" fmla="*/ 65027 w 65026"/>
                    <a:gd name="connsiteY0" fmla="*/ 0 h 2282"/>
                    <a:gd name="connsiteX1" fmla="*/ 0 w 65026"/>
                    <a:gd name="connsiteY1" fmla="*/ 0 h 2282"/>
                  </a:gdLst>
                  <a:ahLst/>
                  <a:cxnLst>
                    <a:cxn ang="0">
                      <a:pos x="connsiteX0" y="connsiteY0"/>
                    </a:cxn>
                    <a:cxn ang="0">
                      <a:pos x="connsiteX1" y="connsiteY1"/>
                    </a:cxn>
                  </a:cxnLst>
                  <a:rect l="l" t="t" r="r" b="b"/>
                  <a:pathLst>
                    <a:path w="65026" h="2282">
                      <a:moveTo>
                        <a:pt x="65027" y="0"/>
                      </a:moveTo>
                      <a:lnTo>
                        <a:pt x="0" y="0"/>
                      </a:lnTo>
                    </a:path>
                  </a:pathLst>
                </a:custGeom>
                <a:ln w="15875" cap="rnd">
                  <a:solidFill>
                    <a:schemeClr val="tx1"/>
                  </a:solidFill>
                  <a:prstDash val="solid"/>
                  <a:round/>
                </a:ln>
              </p:spPr>
              <p:txBody>
                <a:bodyPr rtlCol="0" anchor="ctr"/>
                <a:lstStyle/>
                <a:p>
                  <a:endParaRPr lang="en-US" sz="1500"/>
                </a:p>
              </p:txBody>
            </p:sp>
          </p:grpSp>
          <p:grpSp>
            <p:nvGrpSpPr>
              <p:cNvPr id="34" name="Graphic 111">
                <a:extLst>
                  <a:ext uri="{FF2B5EF4-FFF2-40B4-BE49-F238E27FC236}">
                    <a16:creationId xmlns:a16="http://schemas.microsoft.com/office/drawing/2014/main" id="{D0BB73FA-230A-C576-D425-6EB1CC3B50FA}"/>
                  </a:ext>
                </a:extLst>
              </p:cNvPr>
              <p:cNvGrpSpPr/>
              <p:nvPr/>
            </p:nvGrpSpPr>
            <p:grpSpPr>
              <a:xfrm>
                <a:off x="145060" y="7445003"/>
                <a:ext cx="503970" cy="168149"/>
                <a:chOff x="145060" y="7445003"/>
                <a:chExt cx="503970" cy="168149"/>
              </a:xfrm>
              <a:noFill/>
            </p:grpSpPr>
            <p:sp>
              <p:nvSpPr>
                <p:cNvPr id="39" name="Freeform 109">
                  <a:extLst>
                    <a:ext uri="{FF2B5EF4-FFF2-40B4-BE49-F238E27FC236}">
                      <a16:creationId xmlns:a16="http://schemas.microsoft.com/office/drawing/2014/main" id="{BD762B14-2DE4-3ACE-A3BC-46D93F12D065}"/>
                    </a:ext>
                  </a:extLst>
                </p:cNvPr>
                <p:cNvSpPr/>
                <p:nvPr/>
              </p:nvSpPr>
              <p:spPr>
                <a:xfrm>
                  <a:off x="531203" y="7445003"/>
                  <a:ext cx="117828" cy="168149"/>
                </a:xfrm>
                <a:custGeom>
                  <a:avLst/>
                  <a:gdLst>
                    <a:gd name="connsiteX0" fmla="*/ 0 w 117828"/>
                    <a:gd name="connsiteY0" fmla="*/ 168149 h 168149"/>
                    <a:gd name="connsiteX1" fmla="*/ 0 w 117828"/>
                    <a:gd name="connsiteY1" fmla="*/ 315 h 168149"/>
                    <a:gd name="connsiteX2" fmla="*/ 113472 w 117828"/>
                    <a:gd name="connsiteY2" fmla="*/ 164628 h 168149"/>
                    <a:gd name="connsiteX3" fmla="*/ 117828 w 117828"/>
                    <a:gd name="connsiteY3" fmla="*/ 162483 h 168149"/>
                    <a:gd name="connsiteX4" fmla="*/ 116258 w 117828"/>
                    <a:gd name="connsiteY4" fmla="*/ 0 h 168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828" h="168149">
                      <a:moveTo>
                        <a:pt x="0" y="168149"/>
                      </a:moveTo>
                      <a:lnTo>
                        <a:pt x="0" y="315"/>
                      </a:lnTo>
                      <a:lnTo>
                        <a:pt x="113472" y="164628"/>
                      </a:lnTo>
                      <a:cubicBezTo>
                        <a:pt x="115576" y="167668"/>
                        <a:pt x="117828" y="166178"/>
                        <a:pt x="117828" y="162483"/>
                      </a:cubicBezTo>
                      <a:lnTo>
                        <a:pt x="116258" y="0"/>
                      </a:lnTo>
                    </a:path>
                  </a:pathLst>
                </a:custGeom>
                <a:noFill/>
                <a:ln w="15875" cap="rnd">
                  <a:solidFill>
                    <a:schemeClr val="tx1"/>
                  </a:solidFill>
                  <a:prstDash val="solid"/>
                  <a:round/>
                </a:ln>
              </p:spPr>
              <p:txBody>
                <a:bodyPr rtlCol="0" anchor="ctr"/>
                <a:lstStyle/>
                <a:p>
                  <a:endParaRPr lang="en-US" sz="1500"/>
                </a:p>
              </p:txBody>
            </p:sp>
            <p:grpSp>
              <p:nvGrpSpPr>
                <p:cNvPr id="40" name="Graphic 111">
                  <a:extLst>
                    <a:ext uri="{FF2B5EF4-FFF2-40B4-BE49-F238E27FC236}">
                      <a16:creationId xmlns:a16="http://schemas.microsoft.com/office/drawing/2014/main" id="{60C61649-3B27-F967-C28D-255D8FC9925F}"/>
                    </a:ext>
                  </a:extLst>
                </p:cNvPr>
                <p:cNvGrpSpPr/>
                <p:nvPr/>
              </p:nvGrpSpPr>
              <p:grpSpPr>
                <a:xfrm>
                  <a:off x="145060" y="7447491"/>
                  <a:ext cx="112109" cy="163174"/>
                  <a:chOff x="145060" y="7447491"/>
                  <a:chExt cx="112109" cy="163174"/>
                </a:xfrm>
                <a:noFill/>
              </p:grpSpPr>
              <p:sp>
                <p:nvSpPr>
                  <p:cNvPr id="41" name="Freeform 111">
                    <a:extLst>
                      <a:ext uri="{FF2B5EF4-FFF2-40B4-BE49-F238E27FC236}">
                        <a16:creationId xmlns:a16="http://schemas.microsoft.com/office/drawing/2014/main" id="{58AA2E22-4F59-143A-8F9E-4C6C1D06D93A}"/>
                      </a:ext>
                    </a:extLst>
                  </p:cNvPr>
                  <p:cNvSpPr/>
                  <p:nvPr/>
                </p:nvSpPr>
                <p:spPr>
                  <a:xfrm>
                    <a:off x="145062" y="7447660"/>
                    <a:ext cx="2282" cy="160353"/>
                  </a:xfrm>
                  <a:custGeom>
                    <a:avLst/>
                    <a:gdLst>
                      <a:gd name="connsiteX0" fmla="*/ 0 w 2282"/>
                      <a:gd name="connsiteY0" fmla="*/ 0 h 160353"/>
                      <a:gd name="connsiteX1" fmla="*/ 0 w 2282"/>
                      <a:gd name="connsiteY1" fmla="*/ 160354 h 160353"/>
                    </a:gdLst>
                    <a:ahLst/>
                    <a:cxnLst>
                      <a:cxn ang="0">
                        <a:pos x="connsiteX0" y="connsiteY0"/>
                      </a:cxn>
                      <a:cxn ang="0">
                        <a:pos x="connsiteX1" y="connsiteY1"/>
                      </a:cxn>
                    </a:cxnLst>
                    <a:rect l="l" t="t" r="r" b="b"/>
                    <a:pathLst>
                      <a:path w="2282" h="160353">
                        <a:moveTo>
                          <a:pt x="0" y="0"/>
                        </a:moveTo>
                        <a:lnTo>
                          <a:pt x="0" y="160354"/>
                        </a:lnTo>
                      </a:path>
                    </a:pathLst>
                  </a:custGeom>
                  <a:ln w="15875" cap="rnd">
                    <a:solidFill>
                      <a:schemeClr val="tx1"/>
                    </a:solidFill>
                    <a:prstDash val="solid"/>
                    <a:round/>
                  </a:ln>
                </p:spPr>
                <p:txBody>
                  <a:bodyPr rtlCol="0" anchor="ctr"/>
                  <a:lstStyle/>
                  <a:p>
                    <a:endParaRPr lang="en-US" sz="1500"/>
                  </a:p>
                </p:txBody>
              </p:sp>
              <p:sp>
                <p:nvSpPr>
                  <p:cNvPr id="42" name="Freeform 112">
                    <a:extLst>
                      <a:ext uri="{FF2B5EF4-FFF2-40B4-BE49-F238E27FC236}">
                        <a16:creationId xmlns:a16="http://schemas.microsoft.com/office/drawing/2014/main" id="{BDDAC7BD-C61A-753F-29B8-1606FB90792C}"/>
                      </a:ext>
                    </a:extLst>
                  </p:cNvPr>
                  <p:cNvSpPr/>
                  <p:nvPr/>
                </p:nvSpPr>
                <p:spPr>
                  <a:xfrm>
                    <a:off x="145060" y="7447491"/>
                    <a:ext cx="112109" cy="163174"/>
                  </a:xfrm>
                  <a:custGeom>
                    <a:avLst/>
                    <a:gdLst>
                      <a:gd name="connsiteX0" fmla="*/ 112109 w 112109"/>
                      <a:gd name="connsiteY0" fmla="*/ 81587 h 163174"/>
                      <a:gd name="connsiteX1" fmla="*/ 47567 w 112109"/>
                      <a:gd name="connsiteY1" fmla="*/ 162816 h 163174"/>
                      <a:gd name="connsiteX2" fmla="*/ 331 w 112109"/>
                      <a:gd name="connsiteY2" fmla="*/ 163174 h 163174"/>
                      <a:gd name="connsiteX3" fmla="*/ 119 w 112109"/>
                      <a:gd name="connsiteY3" fmla="*/ 81407 h 163174"/>
                      <a:gd name="connsiteX4" fmla="*/ 0 w 112109"/>
                      <a:gd name="connsiteY4" fmla="*/ 0 h 163174"/>
                      <a:gd name="connsiteX5" fmla="*/ 46213 w 112109"/>
                      <a:gd name="connsiteY5" fmla="*/ 0 h 163174"/>
                      <a:gd name="connsiteX6" fmla="*/ 112109 w 112109"/>
                      <a:gd name="connsiteY6" fmla="*/ 81587 h 16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109" h="163174">
                        <a:moveTo>
                          <a:pt x="112109" y="81587"/>
                        </a:moveTo>
                        <a:cubicBezTo>
                          <a:pt x="112109" y="126548"/>
                          <a:pt x="87155" y="162125"/>
                          <a:pt x="47567" y="162816"/>
                        </a:cubicBezTo>
                        <a:cubicBezTo>
                          <a:pt x="34388" y="163047"/>
                          <a:pt x="331" y="163174"/>
                          <a:pt x="331" y="163174"/>
                        </a:cubicBezTo>
                        <a:cubicBezTo>
                          <a:pt x="331" y="163174"/>
                          <a:pt x="119" y="104070"/>
                          <a:pt x="119" y="81407"/>
                        </a:cubicBezTo>
                        <a:cubicBezTo>
                          <a:pt x="119" y="62795"/>
                          <a:pt x="0" y="0"/>
                          <a:pt x="0" y="0"/>
                        </a:cubicBezTo>
                        <a:cubicBezTo>
                          <a:pt x="0" y="0"/>
                          <a:pt x="30641" y="0"/>
                          <a:pt x="46213" y="0"/>
                        </a:cubicBezTo>
                        <a:cubicBezTo>
                          <a:pt x="89638" y="0"/>
                          <a:pt x="112109" y="36627"/>
                          <a:pt x="112109" y="81587"/>
                        </a:cubicBezTo>
                        <a:close/>
                      </a:path>
                    </a:pathLst>
                  </a:custGeom>
                  <a:noFill/>
                  <a:ln w="15875" cap="rnd">
                    <a:solidFill>
                      <a:schemeClr val="tx1"/>
                    </a:solidFill>
                    <a:prstDash val="solid"/>
                    <a:round/>
                  </a:ln>
                </p:spPr>
                <p:txBody>
                  <a:bodyPr rtlCol="0" anchor="ctr"/>
                  <a:lstStyle/>
                  <a:p>
                    <a:endParaRPr lang="en-US" sz="1500"/>
                  </a:p>
                </p:txBody>
              </p:sp>
            </p:grpSp>
          </p:grpSp>
          <p:grpSp>
            <p:nvGrpSpPr>
              <p:cNvPr id="35" name="Graphic 111">
                <a:extLst>
                  <a:ext uri="{FF2B5EF4-FFF2-40B4-BE49-F238E27FC236}">
                    <a16:creationId xmlns:a16="http://schemas.microsoft.com/office/drawing/2014/main" id="{C4321D23-8D49-90F7-EF05-EB3AC587C3FA}"/>
                  </a:ext>
                </a:extLst>
              </p:cNvPr>
              <p:cNvGrpSpPr/>
              <p:nvPr/>
            </p:nvGrpSpPr>
            <p:grpSpPr>
              <a:xfrm>
                <a:off x="857031" y="7445003"/>
                <a:ext cx="92860" cy="168149"/>
                <a:chOff x="857031" y="7445003"/>
                <a:chExt cx="92860" cy="168149"/>
              </a:xfrm>
            </p:grpSpPr>
            <p:sp>
              <p:nvSpPr>
                <p:cNvPr id="37" name="Freeform 107">
                  <a:extLst>
                    <a:ext uri="{FF2B5EF4-FFF2-40B4-BE49-F238E27FC236}">
                      <a16:creationId xmlns:a16="http://schemas.microsoft.com/office/drawing/2014/main" id="{EE4989AE-486B-3950-8F5C-9AB5C7BC8B08}"/>
                    </a:ext>
                  </a:extLst>
                </p:cNvPr>
                <p:cNvSpPr/>
                <p:nvPr/>
              </p:nvSpPr>
              <p:spPr>
                <a:xfrm>
                  <a:off x="857031" y="7445003"/>
                  <a:ext cx="92860" cy="2282"/>
                </a:xfrm>
                <a:custGeom>
                  <a:avLst/>
                  <a:gdLst>
                    <a:gd name="connsiteX0" fmla="*/ 0 w 92860"/>
                    <a:gd name="connsiteY0" fmla="*/ 0 h 2282"/>
                    <a:gd name="connsiteX1" fmla="*/ 92860 w 92860"/>
                    <a:gd name="connsiteY1" fmla="*/ 0 h 2282"/>
                  </a:gdLst>
                  <a:ahLst/>
                  <a:cxnLst>
                    <a:cxn ang="0">
                      <a:pos x="connsiteX0" y="connsiteY0"/>
                    </a:cxn>
                    <a:cxn ang="0">
                      <a:pos x="connsiteX1" y="connsiteY1"/>
                    </a:cxn>
                  </a:cxnLst>
                  <a:rect l="l" t="t" r="r" b="b"/>
                  <a:pathLst>
                    <a:path w="92860" h="2282">
                      <a:moveTo>
                        <a:pt x="0" y="0"/>
                      </a:moveTo>
                      <a:lnTo>
                        <a:pt x="92860" y="0"/>
                      </a:lnTo>
                    </a:path>
                  </a:pathLst>
                </a:custGeom>
                <a:ln w="15875" cap="rnd">
                  <a:solidFill>
                    <a:schemeClr val="tx1"/>
                  </a:solidFill>
                  <a:prstDash val="solid"/>
                  <a:round/>
                </a:ln>
              </p:spPr>
              <p:txBody>
                <a:bodyPr rtlCol="0" anchor="ctr"/>
                <a:lstStyle/>
                <a:p>
                  <a:endParaRPr lang="en-US" sz="1500"/>
                </a:p>
              </p:txBody>
            </p:sp>
            <p:sp>
              <p:nvSpPr>
                <p:cNvPr id="38" name="Freeform 108">
                  <a:extLst>
                    <a:ext uri="{FF2B5EF4-FFF2-40B4-BE49-F238E27FC236}">
                      <a16:creationId xmlns:a16="http://schemas.microsoft.com/office/drawing/2014/main" id="{683EBD5F-A3AE-23D6-C463-823820801FB6}"/>
                    </a:ext>
                  </a:extLst>
                </p:cNvPr>
                <p:cNvSpPr/>
                <p:nvPr/>
              </p:nvSpPr>
              <p:spPr>
                <a:xfrm>
                  <a:off x="903274" y="7450373"/>
                  <a:ext cx="2282" cy="162779"/>
                </a:xfrm>
                <a:custGeom>
                  <a:avLst/>
                  <a:gdLst>
                    <a:gd name="connsiteX0" fmla="*/ 0 w 2282"/>
                    <a:gd name="connsiteY0" fmla="*/ 0 h 162779"/>
                    <a:gd name="connsiteX1" fmla="*/ 0 w 2282"/>
                    <a:gd name="connsiteY1" fmla="*/ 162780 h 162779"/>
                  </a:gdLst>
                  <a:ahLst/>
                  <a:cxnLst>
                    <a:cxn ang="0">
                      <a:pos x="connsiteX0" y="connsiteY0"/>
                    </a:cxn>
                    <a:cxn ang="0">
                      <a:pos x="connsiteX1" y="connsiteY1"/>
                    </a:cxn>
                  </a:cxnLst>
                  <a:rect l="l" t="t" r="r" b="b"/>
                  <a:pathLst>
                    <a:path w="2282" h="162779">
                      <a:moveTo>
                        <a:pt x="0" y="0"/>
                      </a:moveTo>
                      <a:lnTo>
                        <a:pt x="0" y="162780"/>
                      </a:lnTo>
                    </a:path>
                  </a:pathLst>
                </a:custGeom>
                <a:ln w="15875" cap="rnd">
                  <a:solidFill>
                    <a:schemeClr val="tx1"/>
                  </a:solidFill>
                  <a:prstDash val="solid"/>
                  <a:round/>
                </a:ln>
              </p:spPr>
              <p:txBody>
                <a:bodyPr rtlCol="0" anchor="ctr"/>
                <a:lstStyle/>
                <a:p>
                  <a:endParaRPr lang="en-US" sz="1500"/>
                </a:p>
              </p:txBody>
            </p:sp>
          </p:grpSp>
          <p:sp>
            <p:nvSpPr>
              <p:cNvPr id="36" name="Freeform 106">
                <a:extLst>
                  <a:ext uri="{FF2B5EF4-FFF2-40B4-BE49-F238E27FC236}">
                    <a16:creationId xmlns:a16="http://schemas.microsoft.com/office/drawing/2014/main" id="{9B24ED0A-1C02-41A7-6E5B-9BA862994B7E}"/>
                  </a:ext>
                </a:extLst>
              </p:cNvPr>
              <p:cNvSpPr/>
              <p:nvPr/>
            </p:nvSpPr>
            <p:spPr>
              <a:xfrm>
                <a:off x="310754" y="7445003"/>
                <a:ext cx="168149" cy="168149"/>
              </a:xfrm>
              <a:custGeom>
                <a:avLst/>
                <a:gdLst>
                  <a:gd name="connsiteX0" fmla="*/ 168149 w 168149"/>
                  <a:gd name="connsiteY0" fmla="*/ 84075 h 168149"/>
                  <a:gd name="connsiteX1" fmla="*/ 84075 w 168149"/>
                  <a:gd name="connsiteY1" fmla="*/ 168149 h 168149"/>
                  <a:gd name="connsiteX2" fmla="*/ 0 w 168149"/>
                  <a:gd name="connsiteY2" fmla="*/ 84075 h 168149"/>
                  <a:gd name="connsiteX3" fmla="*/ 84075 w 168149"/>
                  <a:gd name="connsiteY3" fmla="*/ 0 h 168149"/>
                  <a:gd name="connsiteX4" fmla="*/ 168149 w 168149"/>
                  <a:gd name="connsiteY4" fmla="*/ 84075 h 168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149" h="168149">
                    <a:moveTo>
                      <a:pt x="168149" y="84075"/>
                    </a:moveTo>
                    <a:cubicBezTo>
                      <a:pt x="168149" y="130508"/>
                      <a:pt x="130508" y="168149"/>
                      <a:pt x="84075" y="168149"/>
                    </a:cubicBezTo>
                    <a:cubicBezTo>
                      <a:pt x="37641" y="168149"/>
                      <a:pt x="0" y="130508"/>
                      <a:pt x="0" y="84075"/>
                    </a:cubicBezTo>
                    <a:cubicBezTo>
                      <a:pt x="0" y="37642"/>
                      <a:pt x="37641" y="0"/>
                      <a:pt x="84075" y="0"/>
                    </a:cubicBezTo>
                    <a:cubicBezTo>
                      <a:pt x="130508" y="0"/>
                      <a:pt x="168149" y="37641"/>
                      <a:pt x="168149" y="84075"/>
                    </a:cubicBezTo>
                    <a:close/>
                  </a:path>
                </a:pathLst>
              </a:custGeom>
              <a:noFill/>
              <a:ln w="15875" cap="rnd">
                <a:solidFill>
                  <a:schemeClr val="tx1"/>
                </a:solidFill>
                <a:prstDash val="solid"/>
                <a:round/>
              </a:ln>
            </p:spPr>
            <p:txBody>
              <a:bodyPr rtlCol="0" anchor="ctr"/>
              <a:lstStyle/>
              <a:p>
                <a:endParaRPr lang="en-US" sz="1500"/>
              </a:p>
            </p:txBody>
          </p:sp>
        </p:grpSp>
      </p:grpSp>
      <p:grpSp>
        <p:nvGrpSpPr>
          <p:cNvPr id="50" name="Group 49">
            <a:extLst>
              <a:ext uri="{FF2B5EF4-FFF2-40B4-BE49-F238E27FC236}">
                <a16:creationId xmlns:a16="http://schemas.microsoft.com/office/drawing/2014/main" id="{01846DE8-3B5C-556C-0ADD-06356B1B7097}"/>
              </a:ext>
            </a:extLst>
          </p:cNvPr>
          <p:cNvGrpSpPr>
            <a:grpSpLocks noChangeAspect="1"/>
          </p:cNvGrpSpPr>
          <p:nvPr/>
        </p:nvGrpSpPr>
        <p:grpSpPr>
          <a:xfrm>
            <a:off x="6314514" y="1825587"/>
            <a:ext cx="457200" cy="509768"/>
            <a:chOff x="880194" y="3008483"/>
            <a:chExt cx="614314" cy="684947"/>
          </a:xfrm>
        </p:grpSpPr>
        <p:sp>
          <p:nvSpPr>
            <p:cNvPr id="51" name="Freeform 57">
              <a:extLst>
                <a:ext uri="{FF2B5EF4-FFF2-40B4-BE49-F238E27FC236}">
                  <a16:creationId xmlns:a16="http://schemas.microsoft.com/office/drawing/2014/main" id="{30BF0E42-7AA6-C9B2-EDB8-6E2EFC1E0F86}"/>
                </a:ext>
              </a:extLst>
            </p:cNvPr>
            <p:cNvSpPr/>
            <p:nvPr/>
          </p:nvSpPr>
          <p:spPr>
            <a:xfrm flipV="1">
              <a:off x="880194" y="3482939"/>
              <a:ext cx="614313" cy="210491"/>
            </a:xfrm>
            <a:custGeom>
              <a:avLst/>
              <a:gdLst>
                <a:gd name="connsiteX0" fmla="*/ 772809 w 772244"/>
                <a:gd name="connsiteY0" fmla="*/ 265252 h 264605"/>
                <a:gd name="connsiteX1" fmla="*/ 772809 w 772244"/>
                <a:gd name="connsiteY1" fmla="*/ 52621 h 264605"/>
                <a:gd name="connsiteX2" fmla="*/ 720835 w 772244"/>
                <a:gd name="connsiteY2" fmla="*/ 647 h 264605"/>
                <a:gd name="connsiteX3" fmla="*/ 52538 w 772244"/>
                <a:gd name="connsiteY3" fmla="*/ 647 h 264605"/>
                <a:gd name="connsiteX4" fmla="*/ 564 w 772244"/>
                <a:gd name="connsiteY4" fmla="*/ 52621 h 264605"/>
                <a:gd name="connsiteX5" fmla="*/ 564 w 772244"/>
                <a:gd name="connsiteY5" fmla="*/ 124922 h 26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2244" h="264605">
                  <a:moveTo>
                    <a:pt x="772809" y="265252"/>
                  </a:moveTo>
                  <a:lnTo>
                    <a:pt x="772809" y="52621"/>
                  </a:lnTo>
                  <a:cubicBezTo>
                    <a:pt x="772809" y="23918"/>
                    <a:pt x="749538" y="647"/>
                    <a:pt x="720835" y="647"/>
                  </a:cubicBezTo>
                  <a:lnTo>
                    <a:pt x="52538" y="647"/>
                  </a:lnTo>
                  <a:cubicBezTo>
                    <a:pt x="23835" y="647"/>
                    <a:pt x="564" y="23918"/>
                    <a:pt x="564" y="52621"/>
                  </a:cubicBezTo>
                  <a:lnTo>
                    <a:pt x="564" y="124922"/>
                  </a:lnTo>
                </a:path>
              </a:pathLst>
            </a:custGeom>
            <a:noFill/>
            <a:ln w="15875" cap="rnd">
              <a:solidFill>
                <a:schemeClr val="tx1"/>
              </a:solidFill>
              <a:prstDash val="solid"/>
              <a:round/>
            </a:ln>
          </p:spPr>
          <p:txBody>
            <a:bodyPr rtlCol="0" anchor="ctr"/>
            <a:lstStyle/>
            <a:p>
              <a:endParaRPr lang="en-US" sz="1500"/>
            </a:p>
          </p:txBody>
        </p:sp>
        <p:sp>
          <p:nvSpPr>
            <p:cNvPr id="52" name="Freeform 58">
              <a:extLst>
                <a:ext uri="{FF2B5EF4-FFF2-40B4-BE49-F238E27FC236}">
                  <a16:creationId xmlns:a16="http://schemas.microsoft.com/office/drawing/2014/main" id="{5776DB88-1203-DEEC-8358-4EC6F577DD3C}"/>
                </a:ext>
              </a:extLst>
            </p:cNvPr>
            <p:cNvSpPr/>
            <p:nvPr/>
          </p:nvSpPr>
          <p:spPr>
            <a:xfrm flipV="1">
              <a:off x="880195" y="3055718"/>
              <a:ext cx="614313" cy="596367"/>
            </a:xfrm>
            <a:custGeom>
              <a:avLst/>
              <a:gdLst>
                <a:gd name="connsiteX0" fmla="*/ 579329 w 772244"/>
                <a:gd name="connsiteY0" fmla="*/ 128 h 749684"/>
                <a:gd name="connsiteX1" fmla="*/ 52513 w 772244"/>
                <a:gd name="connsiteY1" fmla="*/ 128 h 749684"/>
                <a:gd name="connsiteX2" fmla="*/ 453 w 772244"/>
                <a:gd name="connsiteY2" fmla="*/ 52188 h 749684"/>
                <a:gd name="connsiteX3" fmla="*/ 453 w 772244"/>
                <a:gd name="connsiteY3" fmla="*/ 697751 h 749684"/>
                <a:gd name="connsiteX4" fmla="*/ 52513 w 772244"/>
                <a:gd name="connsiteY4" fmla="*/ 749812 h 749684"/>
                <a:gd name="connsiteX5" fmla="*/ 720635 w 772244"/>
                <a:gd name="connsiteY5" fmla="*/ 749812 h 749684"/>
                <a:gd name="connsiteX6" fmla="*/ 772697 w 772244"/>
                <a:gd name="connsiteY6" fmla="*/ 697751 h 749684"/>
                <a:gd name="connsiteX7" fmla="*/ 772697 w 772244"/>
                <a:gd name="connsiteY7" fmla="*/ 193496 h 749684"/>
                <a:gd name="connsiteX8" fmla="*/ 757448 w 772244"/>
                <a:gd name="connsiteY8" fmla="*/ 156682 h 749684"/>
                <a:gd name="connsiteX9" fmla="*/ 616142 w 772244"/>
                <a:gd name="connsiteY9" fmla="*/ 15377 h 749684"/>
                <a:gd name="connsiteX10" fmla="*/ 579329 w 772244"/>
                <a:gd name="connsiteY10" fmla="*/ 128 h 749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2244" h="749684">
                  <a:moveTo>
                    <a:pt x="579329" y="128"/>
                  </a:moveTo>
                  <a:lnTo>
                    <a:pt x="52513" y="128"/>
                  </a:lnTo>
                  <a:cubicBezTo>
                    <a:pt x="23761" y="128"/>
                    <a:pt x="453" y="23436"/>
                    <a:pt x="453" y="52188"/>
                  </a:cubicBezTo>
                  <a:lnTo>
                    <a:pt x="453" y="697751"/>
                  </a:lnTo>
                  <a:cubicBezTo>
                    <a:pt x="453" y="726503"/>
                    <a:pt x="23761" y="749812"/>
                    <a:pt x="52513" y="749812"/>
                  </a:cubicBezTo>
                  <a:lnTo>
                    <a:pt x="720635" y="749812"/>
                  </a:lnTo>
                  <a:cubicBezTo>
                    <a:pt x="749388" y="749812"/>
                    <a:pt x="772697" y="726503"/>
                    <a:pt x="772697" y="697751"/>
                  </a:cubicBezTo>
                  <a:lnTo>
                    <a:pt x="772697" y="193496"/>
                  </a:lnTo>
                  <a:cubicBezTo>
                    <a:pt x="772697" y="179688"/>
                    <a:pt x="767212" y="166445"/>
                    <a:pt x="757448" y="156682"/>
                  </a:cubicBezTo>
                  <a:lnTo>
                    <a:pt x="616142" y="15377"/>
                  </a:lnTo>
                  <a:cubicBezTo>
                    <a:pt x="606378" y="5613"/>
                    <a:pt x="593137" y="128"/>
                    <a:pt x="579329" y="128"/>
                  </a:cubicBezTo>
                  <a:close/>
                </a:path>
              </a:pathLst>
            </a:custGeom>
            <a:noFill/>
            <a:ln w="15875" cap="rnd">
              <a:solidFill>
                <a:schemeClr val="tx1"/>
              </a:solidFill>
              <a:prstDash val="solid"/>
              <a:round/>
            </a:ln>
          </p:spPr>
          <p:txBody>
            <a:bodyPr rtlCol="0" anchor="ctr"/>
            <a:lstStyle/>
            <a:p>
              <a:endParaRPr lang="en-US" sz="1500"/>
            </a:p>
          </p:txBody>
        </p:sp>
        <p:sp>
          <p:nvSpPr>
            <p:cNvPr id="120" name="Freeform 59">
              <a:extLst>
                <a:ext uri="{FF2B5EF4-FFF2-40B4-BE49-F238E27FC236}">
                  <a16:creationId xmlns:a16="http://schemas.microsoft.com/office/drawing/2014/main" id="{82F26503-71D1-6326-BFFE-FEADE71DCFD1}"/>
                </a:ext>
              </a:extLst>
            </p:cNvPr>
            <p:cNvSpPr/>
            <p:nvPr/>
          </p:nvSpPr>
          <p:spPr>
            <a:xfrm flipV="1">
              <a:off x="1323714" y="3481292"/>
              <a:ext cx="170793" cy="170793"/>
            </a:xfrm>
            <a:custGeom>
              <a:avLst/>
              <a:gdLst>
                <a:gd name="connsiteX0" fmla="*/ 494 w 214701"/>
                <a:gd name="connsiteY0" fmla="*/ 488 h 214701"/>
                <a:gd name="connsiteX1" fmla="*/ 43151 w 214701"/>
                <a:gd name="connsiteY1" fmla="*/ 43145 h 214701"/>
                <a:gd name="connsiteX2" fmla="*/ 43151 w 214701"/>
                <a:gd name="connsiteY2" fmla="*/ 129877 h 214701"/>
                <a:gd name="connsiteX3" fmla="*/ 85806 w 214701"/>
                <a:gd name="connsiteY3" fmla="*/ 172534 h 214701"/>
                <a:gd name="connsiteX4" fmla="*/ 172540 w 214701"/>
                <a:gd name="connsiteY4" fmla="*/ 172534 h 214701"/>
                <a:gd name="connsiteX5" fmla="*/ 215195 w 214701"/>
                <a:gd name="connsiteY5" fmla="*/ 215189 h 214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701" h="214701">
                  <a:moveTo>
                    <a:pt x="494" y="488"/>
                  </a:moveTo>
                  <a:cubicBezTo>
                    <a:pt x="24052" y="488"/>
                    <a:pt x="43151" y="19585"/>
                    <a:pt x="43151" y="43145"/>
                  </a:cubicBezTo>
                  <a:lnTo>
                    <a:pt x="43151" y="129877"/>
                  </a:lnTo>
                  <a:cubicBezTo>
                    <a:pt x="43151" y="153436"/>
                    <a:pt x="62248" y="172534"/>
                    <a:pt x="85806" y="172534"/>
                  </a:cubicBezTo>
                  <a:lnTo>
                    <a:pt x="172540" y="172534"/>
                  </a:lnTo>
                  <a:cubicBezTo>
                    <a:pt x="196098" y="172534"/>
                    <a:pt x="215195" y="191631"/>
                    <a:pt x="215195" y="215189"/>
                  </a:cubicBezTo>
                </a:path>
              </a:pathLst>
            </a:custGeom>
            <a:noFill/>
            <a:ln w="15875" cap="rnd">
              <a:solidFill>
                <a:schemeClr val="tx1"/>
              </a:solidFill>
              <a:prstDash val="solid"/>
              <a:round/>
            </a:ln>
          </p:spPr>
          <p:txBody>
            <a:bodyPr rtlCol="0" anchor="ctr"/>
            <a:lstStyle/>
            <a:p>
              <a:endParaRPr lang="en-US" sz="1500"/>
            </a:p>
          </p:txBody>
        </p:sp>
        <p:sp>
          <p:nvSpPr>
            <p:cNvPr id="121" name="Freeform 60">
              <a:extLst>
                <a:ext uri="{FF2B5EF4-FFF2-40B4-BE49-F238E27FC236}">
                  <a16:creationId xmlns:a16="http://schemas.microsoft.com/office/drawing/2014/main" id="{D0244E4D-8EB3-4367-17E6-2EA21988D3DB}"/>
                </a:ext>
              </a:extLst>
            </p:cNvPr>
            <p:cNvSpPr/>
            <p:nvPr/>
          </p:nvSpPr>
          <p:spPr>
            <a:xfrm flipV="1">
              <a:off x="880194" y="3203429"/>
              <a:ext cx="122207" cy="1033"/>
            </a:xfrm>
            <a:custGeom>
              <a:avLst/>
              <a:gdLst>
                <a:gd name="connsiteX0" fmla="*/ 153773 w 153624"/>
                <a:gd name="connsiteY0" fmla="*/ 199 h 1299"/>
                <a:gd name="connsiteX1" fmla="*/ 148 w 153624"/>
                <a:gd name="connsiteY1" fmla="*/ 199 h 1299"/>
              </a:gdLst>
              <a:ahLst/>
              <a:cxnLst>
                <a:cxn ang="0">
                  <a:pos x="connsiteX0" y="connsiteY0"/>
                </a:cxn>
                <a:cxn ang="0">
                  <a:pos x="connsiteX1" y="connsiteY1"/>
                </a:cxn>
              </a:cxnLst>
              <a:rect l="l" t="t" r="r" b="b"/>
              <a:pathLst>
                <a:path w="153624" h="1299">
                  <a:moveTo>
                    <a:pt x="153773" y="199"/>
                  </a:moveTo>
                  <a:lnTo>
                    <a:pt x="148" y="199"/>
                  </a:lnTo>
                </a:path>
              </a:pathLst>
            </a:custGeom>
            <a:noFill/>
            <a:ln w="15875" cap="rnd">
              <a:solidFill>
                <a:schemeClr val="tx1"/>
              </a:solidFill>
              <a:prstDash val="solid"/>
              <a:round/>
            </a:ln>
          </p:spPr>
          <p:txBody>
            <a:bodyPr rtlCol="0" anchor="ctr"/>
            <a:lstStyle/>
            <a:p>
              <a:endParaRPr lang="en-US" sz="1500"/>
            </a:p>
          </p:txBody>
        </p:sp>
        <p:sp>
          <p:nvSpPr>
            <p:cNvPr id="122" name="Freeform 61">
              <a:extLst>
                <a:ext uri="{FF2B5EF4-FFF2-40B4-BE49-F238E27FC236}">
                  <a16:creationId xmlns:a16="http://schemas.microsoft.com/office/drawing/2014/main" id="{8041BE88-7019-85A0-0FBD-24884C175C15}"/>
                </a:ext>
              </a:extLst>
            </p:cNvPr>
            <p:cNvSpPr/>
            <p:nvPr/>
          </p:nvSpPr>
          <p:spPr>
            <a:xfrm flipV="1">
              <a:off x="1043746" y="3203429"/>
              <a:ext cx="450761" cy="1033"/>
            </a:xfrm>
            <a:custGeom>
              <a:avLst/>
              <a:gdLst>
                <a:gd name="connsiteX0" fmla="*/ 567229 w 566645"/>
                <a:gd name="connsiteY0" fmla="*/ 199 h 1299"/>
                <a:gd name="connsiteX1" fmla="*/ 584 w 566645"/>
                <a:gd name="connsiteY1" fmla="*/ 199 h 1299"/>
              </a:gdLst>
              <a:ahLst/>
              <a:cxnLst>
                <a:cxn ang="0">
                  <a:pos x="connsiteX0" y="connsiteY0"/>
                </a:cxn>
                <a:cxn ang="0">
                  <a:pos x="connsiteX1" y="connsiteY1"/>
                </a:cxn>
              </a:cxnLst>
              <a:rect l="l" t="t" r="r" b="b"/>
              <a:pathLst>
                <a:path w="566645" h="1299">
                  <a:moveTo>
                    <a:pt x="567229" y="199"/>
                  </a:moveTo>
                  <a:lnTo>
                    <a:pt x="584" y="199"/>
                  </a:lnTo>
                </a:path>
              </a:pathLst>
            </a:custGeom>
            <a:noFill/>
            <a:ln w="15875" cap="rnd">
              <a:solidFill>
                <a:schemeClr val="tx1"/>
              </a:solidFill>
              <a:prstDash val="solid"/>
              <a:round/>
            </a:ln>
          </p:spPr>
          <p:txBody>
            <a:bodyPr rtlCol="0" anchor="ctr"/>
            <a:lstStyle/>
            <a:p>
              <a:endParaRPr lang="en-US" sz="1500"/>
            </a:p>
          </p:txBody>
        </p:sp>
        <p:sp>
          <p:nvSpPr>
            <p:cNvPr id="123" name="Freeform 62">
              <a:extLst>
                <a:ext uri="{FF2B5EF4-FFF2-40B4-BE49-F238E27FC236}">
                  <a16:creationId xmlns:a16="http://schemas.microsoft.com/office/drawing/2014/main" id="{4B8108BE-6B89-0679-5BE4-55C3D944CAE2}"/>
                </a:ext>
              </a:extLst>
            </p:cNvPr>
            <p:cNvSpPr/>
            <p:nvPr/>
          </p:nvSpPr>
          <p:spPr>
            <a:xfrm flipV="1">
              <a:off x="976137" y="3008483"/>
              <a:ext cx="46936" cy="109058"/>
            </a:xfrm>
            <a:custGeom>
              <a:avLst/>
              <a:gdLst>
                <a:gd name="connsiteX0" fmla="*/ 26677 w 59002"/>
                <a:gd name="connsiteY0" fmla="*/ 23 h 137095"/>
                <a:gd name="connsiteX1" fmla="*/ 158 w 59002"/>
                <a:gd name="connsiteY1" fmla="*/ 26542 h 137095"/>
                <a:gd name="connsiteX2" fmla="*/ 158 w 59002"/>
                <a:gd name="connsiteY2" fmla="*/ 110600 h 137095"/>
                <a:gd name="connsiteX3" fmla="*/ 26677 w 59002"/>
                <a:gd name="connsiteY3" fmla="*/ 137119 h 137095"/>
                <a:gd name="connsiteX4" fmla="*/ 32642 w 59002"/>
                <a:gd name="connsiteY4" fmla="*/ 137119 h 137095"/>
                <a:gd name="connsiteX5" fmla="*/ 59161 w 59002"/>
                <a:gd name="connsiteY5" fmla="*/ 110600 h 137095"/>
                <a:gd name="connsiteX6" fmla="*/ 59161 w 59002"/>
                <a:gd name="connsiteY6" fmla="*/ 77740 h 13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002" h="137095">
                  <a:moveTo>
                    <a:pt x="26677" y="23"/>
                  </a:moveTo>
                  <a:cubicBezTo>
                    <a:pt x="12031" y="23"/>
                    <a:pt x="158" y="11896"/>
                    <a:pt x="158" y="26542"/>
                  </a:cubicBezTo>
                  <a:lnTo>
                    <a:pt x="158" y="110600"/>
                  </a:lnTo>
                  <a:cubicBezTo>
                    <a:pt x="158" y="125246"/>
                    <a:pt x="12031" y="137119"/>
                    <a:pt x="26677" y="137119"/>
                  </a:cubicBezTo>
                  <a:lnTo>
                    <a:pt x="32642" y="137119"/>
                  </a:lnTo>
                  <a:cubicBezTo>
                    <a:pt x="47288" y="137119"/>
                    <a:pt x="59161" y="125246"/>
                    <a:pt x="59161" y="110600"/>
                  </a:cubicBezTo>
                  <a:lnTo>
                    <a:pt x="59161" y="77740"/>
                  </a:lnTo>
                </a:path>
              </a:pathLst>
            </a:custGeom>
            <a:noFill/>
            <a:ln w="15875" cap="rnd">
              <a:solidFill>
                <a:schemeClr val="tx1"/>
              </a:solidFill>
              <a:prstDash val="solid"/>
              <a:round/>
            </a:ln>
          </p:spPr>
          <p:txBody>
            <a:bodyPr rtlCol="0" anchor="ctr"/>
            <a:lstStyle/>
            <a:p>
              <a:endParaRPr lang="en-US" sz="1500"/>
            </a:p>
          </p:txBody>
        </p:sp>
        <p:sp>
          <p:nvSpPr>
            <p:cNvPr id="124" name="Freeform 63">
              <a:extLst>
                <a:ext uri="{FF2B5EF4-FFF2-40B4-BE49-F238E27FC236}">
                  <a16:creationId xmlns:a16="http://schemas.microsoft.com/office/drawing/2014/main" id="{CBE26487-5F1E-8485-A9EB-8DF01A4C8121}"/>
                </a:ext>
              </a:extLst>
            </p:cNvPr>
            <p:cNvSpPr/>
            <p:nvPr/>
          </p:nvSpPr>
          <p:spPr>
            <a:xfrm flipV="1">
              <a:off x="1351627" y="3008483"/>
              <a:ext cx="46936" cy="109058"/>
            </a:xfrm>
            <a:custGeom>
              <a:avLst/>
              <a:gdLst>
                <a:gd name="connsiteX0" fmla="*/ 27040 w 59002"/>
                <a:gd name="connsiteY0" fmla="*/ 23 h 137095"/>
                <a:gd name="connsiteX1" fmla="*/ 521 w 59002"/>
                <a:gd name="connsiteY1" fmla="*/ 26542 h 137095"/>
                <a:gd name="connsiteX2" fmla="*/ 521 w 59002"/>
                <a:gd name="connsiteY2" fmla="*/ 110600 h 137095"/>
                <a:gd name="connsiteX3" fmla="*/ 27040 w 59002"/>
                <a:gd name="connsiteY3" fmla="*/ 137119 h 137095"/>
                <a:gd name="connsiteX4" fmla="*/ 33005 w 59002"/>
                <a:gd name="connsiteY4" fmla="*/ 137119 h 137095"/>
                <a:gd name="connsiteX5" fmla="*/ 59524 w 59002"/>
                <a:gd name="connsiteY5" fmla="*/ 110600 h 137095"/>
                <a:gd name="connsiteX6" fmla="*/ 59524 w 59002"/>
                <a:gd name="connsiteY6" fmla="*/ 77740 h 13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002" h="137095">
                  <a:moveTo>
                    <a:pt x="27040" y="23"/>
                  </a:moveTo>
                  <a:cubicBezTo>
                    <a:pt x="12394" y="23"/>
                    <a:pt x="521" y="11896"/>
                    <a:pt x="521" y="26542"/>
                  </a:cubicBezTo>
                  <a:lnTo>
                    <a:pt x="521" y="110600"/>
                  </a:lnTo>
                  <a:cubicBezTo>
                    <a:pt x="521" y="125246"/>
                    <a:pt x="12394" y="137119"/>
                    <a:pt x="27040" y="137119"/>
                  </a:cubicBezTo>
                  <a:lnTo>
                    <a:pt x="33005" y="137119"/>
                  </a:lnTo>
                  <a:cubicBezTo>
                    <a:pt x="47651" y="137119"/>
                    <a:pt x="59524" y="125246"/>
                    <a:pt x="59524" y="110600"/>
                  </a:cubicBezTo>
                  <a:lnTo>
                    <a:pt x="59524" y="77740"/>
                  </a:lnTo>
                </a:path>
              </a:pathLst>
            </a:custGeom>
            <a:noFill/>
            <a:ln w="15875" cap="rnd">
              <a:solidFill>
                <a:schemeClr val="tx1"/>
              </a:solidFill>
              <a:prstDash val="solid"/>
              <a:round/>
            </a:ln>
          </p:spPr>
          <p:txBody>
            <a:bodyPr rtlCol="0" anchor="ctr"/>
            <a:lstStyle/>
            <a:p>
              <a:endParaRPr lang="en-US" sz="1500"/>
            </a:p>
          </p:txBody>
        </p:sp>
        <p:sp>
          <p:nvSpPr>
            <p:cNvPr id="125" name="Freeform 64">
              <a:extLst>
                <a:ext uri="{FF2B5EF4-FFF2-40B4-BE49-F238E27FC236}">
                  <a16:creationId xmlns:a16="http://schemas.microsoft.com/office/drawing/2014/main" id="{D679B756-AD9E-3B57-A12B-F01BE4955A72}"/>
                </a:ext>
              </a:extLst>
            </p:cNvPr>
            <p:cNvSpPr/>
            <p:nvPr/>
          </p:nvSpPr>
          <p:spPr>
            <a:xfrm flipV="1">
              <a:off x="942212" y="3265446"/>
              <a:ext cx="68908" cy="68908"/>
            </a:xfrm>
            <a:custGeom>
              <a:avLst/>
              <a:gdLst>
                <a:gd name="connsiteX0" fmla="*/ 74404 w 86623"/>
                <a:gd name="connsiteY0" fmla="*/ 267 h 86623"/>
                <a:gd name="connsiteX1" fmla="*/ 12530 w 86623"/>
                <a:gd name="connsiteY1" fmla="*/ 267 h 86623"/>
                <a:gd name="connsiteX2" fmla="*/ 155 w 86623"/>
                <a:gd name="connsiteY2" fmla="*/ 12642 h 86623"/>
                <a:gd name="connsiteX3" fmla="*/ 155 w 86623"/>
                <a:gd name="connsiteY3" fmla="*/ 74515 h 86623"/>
                <a:gd name="connsiteX4" fmla="*/ 12530 w 86623"/>
                <a:gd name="connsiteY4" fmla="*/ 86890 h 86623"/>
                <a:gd name="connsiteX5" fmla="*/ 74404 w 86623"/>
                <a:gd name="connsiteY5" fmla="*/ 86890 h 86623"/>
                <a:gd name="connsiteX6" fmla="*/ 86779 w 86623"/>
                <a:gd name="connsiteY6" fmla="*/ 74515 h 86623"/>
                <a:gd name="connsiteX7" fmla="*/ 86779 w 86623"/>
                <a:gd name="connsiteY7" fmla="*/ 12642 h 86623"/>
                <a:gd name="connsiteX8" fmla="*/ 74404 w 86623"/>
                <a:gd name="connsiteY8" fmla="*/ 267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404" y="267"/>
                  </a:moveTo>
                  <a:lnTo>
                    <a:pt x="12530" y="267"/>
                  </a:lnTo>
                  <a:cubicBezTo>
                    <a:pt x="5696" y="267"/>
                    <a:pt x="155" y="5807"/>
                    <a:pt x="155" y="12642"/>
                  </a:cubicBezTo>
                  <a:lnTo>
                    <a:pt x="155" y="74515"/>
                  </a:lnTo>
                  <a:cubicBezTo>
                    <a:pt x="155" y="81350"/>
                    <a:pt x="5696" y="86890"/>
                    <a:pt x="12530" y="86890"/>
                  </a:cubicBezTo>
                  <a:lnTo>
                    <a:pt x="74404" y="86890"/>
                  </a:lnTo>
                  <a:cubicBezTo>
                    <a:pt x="81238" y="86890"/>
                    <a:pt x="86779" y="81350"/>
                    <a:pt x="86779" y="74515"/>
                  </a:cubicBezTo>
                  <a:lnTo>
                    <a:pt x="86779" y="12642"/>
                  </a:lnTo>
                  <a:cubicBezTo>
                    <a:pt x="86779" y="5807"/>
                    <a:pt x="81238" y="267"/>
                    <a:pt x="74404" y="267"/>
                  </a:cubicBezTo>
                  <a:close/>
                </a:path>
              </a:pathLst>
            </a:custGeom>
            <a:noFill/>
            <a:ln w="15875" cap="rnd">
              <a:solidFill>
                <a:schemeClr val="tx1"/>
              </a:solidFill>
              <a:prstDash val="solid"/>
              <a:round/>
            </a:ln>
          </p:spPr>
          <p:txBody>
            <a:bodyPr rtlCol="0" anchor="ctr"/>
            <a:lstStyle/>
            <a:p>
              <a:endParaRPr lang="en-US" sz="1500"/>
            </a:p>
          </p:txBody>
        </p:sp>
        <p:sp>
          <p:nvSpPr>
            <p:cNvPr id="126" name="Freeform 65">
              <a:extLst>
                <a:ext uri="{FF2B5EF4-FFF2-40B4-BE49-F238E27FC236}">
                  <a16:creationId xmlns:a16="http://schemas.microsoft.com/office/drawing/2014/main" id="{4FDA25F9-E92E-D5A2-4EEF-F1103D196345}"/>
                </a:ext>
              </a:extLst>
            </p:cNvPr>
            <p:cNvSpPr/>
            <p:nvPr/>
          </p:nvSpPr>
          <p:spPr>
            <a:xfrm flipV="1">
              <a:off x="1082668" y="3265446"/>
              <a:ext cx="68908" cy="68908"/>
            </a:xfrm>
            <a:custGeom>
              <a:avLst/>
              <a:gdLst>
                <a:gd name="connsiteX0" fmla="*/ 74540 w 86623"/>
                <a:gd name="connsiteY0" fmla="*/ 267 h 86623"/>
                <a:gd name="connsiteX1" fmla="*/ 12666 w 86623"/>
                <a:gd name="connsiteY1" fmla="*/ 267 h 86623"/>
                <a:gd name="connsiteX2" fmla="*/ 291 w 86623"/>
                <a:gd name="connsiteY2" fmla="*/ 12642 h 86623"/>
                <a:gd name="connsiteX3" fmla="*/ 291 w 86623"/>
                <a:gd name="connsiteY3" fmla="*/ 74515 h 86623"/>
                <a:gd name="connsiteX4" fmla="*/ 12666 w 86623"/>
                <a:gd name="connsiteY4" fmla="*/ 86890 h 86623"/>
                <a:gd name="connsiteX5" fmla="*/ 74540 w 86623"/>
                <a:gd name="connsiteY5" fmla="*/ 86890 h 86623"/>
                <a:gd name="connsiteX6" fmla="*/ 86915 w 86623"/>
                <a:gd name="connsiteY6" fmla="*/ 74515 h 86623"/>
                <a:gd name="connsiteX7" fmla="*/ 86915 w 86623"/>
                <a:gd name="connsiteY7" fmla="*/ 12642 h 86623"/>
                <a:gd name="connsiteX8" fmla="*/ 74540 w 86623"/>
                <a:gd name="connsiteY8" fmla="*/ 267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540" y="267"/>
                  </a:moveTo>
                  <a:lnTo>
                    <a:pt x="12666" y="267"/>
                  </a:lnTo>
                  <a:cubicBezTo>
                    <a:pt x="5832" y="267"/>
                    <a:pt x="291" y="5807"/>
                    <a:pt x="291" y="12642"/>
                  </a:cubicBezTo>
                  <a:lnTo>
                    <a:pt x="291" y="74515"/>
                  </a:lnTo>
                  <a:cubicBezTo>
                    <a:pt x="291" y="81350"/>
                    <a:pt x="5832" y="86890"/>
                    <a:pt x="12666" y="86890"/>
                  </a:cubicBezTo>
                  <a:lnTo>
                    <a:pt x="74540" y="86890"/>
                  </a:lnTo>
                  <a:cubicBezTo>
                    <a:pt x="81374" y="86890"/>
                    <a:pt x="86915" y="81350"/>
                    <a:pt x="86915" y="74515"/>
                  </a:cubicBezTo>
                  <a:lnTo>
                    <a:pt x="86915" y="12642"/>
                  </a:lnTo>
                  <a:cubicBezTo>
                    <a:pt x="86915" y="5807"/>
                    <a:pt x="81374" y="267"/>
                    <a:pt x="74540" y="267"/>
                  </a:cubicBezTo>
                  <a:close/>
                </a:path>
              </a:pathLst>
            </a:custGeom>
            <a:noFill/>
            <a:ln w="15875" cap="rnd">
              <a:solidFill>
                <a:schemeClr val="tx1"/>
              </a:solidFill>
              <a:prstDash val="solid"/>
              <a:round/>
            </a:ln>
          </p:spPr>
          <p:txBody>
            <a:bodyPr rtlCol="0" anchor="ctr"/>
            <a:lstStyle/>
            <a:p>
              <a:endParaRPr lang="en-US" sz="1500"/>
            </a:p>
          </p:txBody>
        </p:sp>
        <p:sp>
          <p:nvSpPr>
            <p:cNvPr id="127" name="Freeform 66">
              <a:extLst>
                <a:ext uri="{FF2B5EF4-FFF2-40B4-BE49-F238E27FC236}">
                  <a16:creationId xmlns:a16="http://schemas.microsoft.com/office/drawing/2014/main" id="{222452AA-CAD9-FA7F-971F-47BF3CF9B95B}"/>
                </a:ext>
              </a:extLst>
            </p:cNvPr>
            <p:cNvSpPr/>
            <p:nvPr/>
          </p:nvSpPr>
          <p:spPr>
            <a:xfrm flipV="1">
              <a:off x="1223125" y="3265446"/>
              <a:ext cx="68908" cy="68908"/>
            </a:xfrm>
            <a:custGeom>
              <a:avLst/>
              <a:gdLst>
                <a:gd name="connsiteX0" fmla="*/ 74676 w 86623"/>
                <a:gd name="connsiteY0" fmla="*/ 267 h 86623"/>
                <a:gd name="connsiteX1" fmla="*/ 12802 w 86623"/>
                <a:gd name="connsiteY1" fmla="*/ 267 h 86623"/>
                <a:gd name="connsiteX2" fmla="*/ 427 w 86623"/>
                <a:gd name="connsiteY2" fmla="*/ 12642 h 86623"/>
                <a:gd name="connsiteX3" fmla="*/ 427 w 86623"/>
                <a:gd name="connsiteY3" fmla="*/ 74515 h 86623"/>
                <a:gd name="connsiteX4" fmla="*/ 12802 w 86623"/>
                <a:gd name="connsiteY4" fmla="*/ 86890 h 86623"/>
                <a:gd name="connsiteX5" fmla="*/ 74676 w 86623"/>
                <a:gd name="connsiteY5" fmla="*/ 86890 h 86623"/>
                <a:gd name="connsiteX6" fmla="*/ 87051 w 86623"/>
                <a:gd name="connsiteY6" fmla="*/ 74515 h 86623"/>
                <a:gd name="connsiteX7" fmla="*/ 87051 w 86623"/>
                <a:gd name="connsiteY7" fmla="*/ 12642 h 86623"/>
                <a:gd name="connsiteX8" fmla="*/ 74676 w 86623"/>
                <a:gd name="connsiteY8" fmla="*/ 267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676" y="267"/>
                  </a:moveTo>
                  <a:lnTo>
                    <a:pt x="12802" y="267"/>
                  </a:lnTo>
                  <a:cubicBezTo>
                    <a:pt x="5968" y="267"/>
                    <a:pt x="427" y="5807"/>
                    <a:pt x="427" y="12642"/>
                  </a:cubicBezTo>
                  <a:lnTo>
                    <a:pt x="427" y="74515"/>
                  </a:lnTo>
                  <a:cubicBezTo>
                    <a:pt x="427" y="81350"/>
                    <a:pt x="5968" y="86890"/>
                    <a:pt x="12802" y="86890"/>
                  </a:cubicBezTo>
                  <a:lnTo>
                    <a:pt x="74676" y="86890"/>
                  </a:lnTo>
                  <a:cubicBezTo>
                    <a:pt x="81510" y="86890"/>
                    <a:pt x="87051" y="81350"/>
                    <a:pt x="87051" y="74515"/>
                  </a:cubicBezTo>
                  <a:lnTo>
                    <a:pt x="87051" y="12642"/>
                  </a:lnTo>
                  <a:cubicBezTo>
                    <a:pt x="87051" y="5807"/>
                    <a:pt x="81510" y="267"/>
                    <a:pt x="74676" y="267"/>
                  </a:cubicBezTo>
                  <a:close/>
                </a:path>
              </a:pathLst>
            </a:custGeom>
            <a:noFill/>
            <a:ln w="15875" cap="rnd">
              <a:solidFill>
                <a:schemeClr val="tx1"/>
              </a:solidFill>
              <a:prstDash val="solid"/>
              <a:round/>
            </a:ln>
          </p:spPr>
          <p:txBody>
            <a:bodyPr rtlCol="0" anchor="ctr"/>
            <a:lstStyle/>
            <a:p>
              <a:endParaRPr lang="en-US" sz="1500"/>
            </a:p>
          </p:txBody>
        </p:sp>
        <p:sp>
          <p:nvSpPr>
            <p:cNvPr id="128" name="Freeform 67">
              <a:extLst>
                <a:ext uri="{FF2B5EF4-FFF2-40B4-BE49-F238E27FC236}">
                  <a16:creationId xmlns:a16="http://schemas.microsoft.com/office/drawing/2014/main" id="{1F0EDAD0-3040-4B77-0140-2D25141EE21A}"/>
                </a:ext>
              </a:extLst>
            </p:cNvPr>
            <p:cNvSpPr/>
            <p:nvPr/>
          </p:nvSpPr>
          <p:spPr>
            <a:xfrm flipV="1">
              <a:off x="1363582" y="3265446"/>
              <a:ext cx="68908" cy="68908"/>
            </a:xfrm>
            <a:custGeom>
              <a:avLst/>
              <a:gdLst>
                <a:gd name="connsiteX0" fmla="*/ 74811 w 86623"/>
                <a:gd name="connsiteY0" fmla="*/ 267 h 86623"/>
                <a:gd name="connsiteX1" fmla="*/ 12938 w 86623"/>
                <a:gd name="connsiteY1" fmla="*/ 267 h 86623"/>
                <a:gd name="connsiteX2" fmla="*/ 563 w 86623"/>
                <a:gd name="connsiteY2" fmla="*/ 12642 h 86623"/>
                <a:gd name="connsiteX3" fmla="*/ 563 w 86623"/>
                <a:gd name="connsiteY3" fmla="*/ 74515 h 86623"/>
                <a:gd name="connsiteX4" fmla="*/ 12938 w 86623"/>
                <a:gd name="connsiteY4" fmla="*/ 86890 h 86623"/>
                <a:gd name="connsiteX5" fmla="*/ 74811 w 86623"/>
                <a:gd name="connsiteY5" fmla="*/ 86890 h 86623"/>
                <a:gd name="connsiteX6" fmla="*/ 87186 w 86623"/>
                <a:gd name="connsiteY6" fmla="*/ 74515 h 86623"/>
                <a:gd name="connsiteX7" fmla="*/ 87186 w 86623"/>
                <a:gd name="connsiteY7" fmla="*/ 12642 h 86623"/>
                <a:gd name="connsiteX8" fmla="*/ 74811 w 86623"/>
                <a:gd name="connsiteY8" fmla="*/ 267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811" y="267"/>
                  </a:moveTo>
                  <a:lnTo>
                    <a:pt x="12938" y="267"/>
                  </a:lnTo>
                  <a:cubicBezTo>
                    <a:pt x="6103" y="267"/>
                    <a:pt x="563" y="5807"/>
                    <a:pt x="563" y="12642"/>
                  </a:cubicBezTo>
                  <a:lnTo>
                    <a:pt x="563" y="74515"/>
                  </a:lnTo>
                  <a:cubicBezTo>
                    <a:pt x="563" y="81350"/>
                    <a:pt x="6103" y="86890"/>
                    <a:pt x="12938" y="86890"/>
                  </a:cubicBezTo>
                  <a:lnTo>
                    <a:pt x="74811" y="86890"/>
                  </a:lnTo>
                  <a:cubicBezTo>
                    <a:pt x="81646" y="86890"/>
                    <a:pt x="87186" y="81350"/>
                    <a:pt x="87186" y="74515"/>
                  </a:cubicBezTo>
                  <a:lnTo>
                    <a:pt x="87186" y="12642"/>
                  </a:lnTo>
                  <a:cubicBezTo>
                    <a:pt x="87186" y="5807"/>
                    <a:pt x="81646" y="267"/>
                    <a:pt x="74811" y="267"/>
                  </a:cubicBezTo>
                  <a:close/>
                </a:path>
              </a:pathLst>
            </a:custGeom>
            <a:noFill/>
            <a:ln w="15875" cap="rnd">
              <a:solidFill>
                <a:schemeClr val="tx1"/>
              </a:solidFill>
              <a:prstDash val="solid"/>
              <a:round/>
            </a:ln>
          </p:spPr>
          <p:txBody>
            <a:bodyPr rtlCol="0" anchor="ctr"/>
            <a:lstStyle/>
            <a:p>
              <a:endParaRPr lang="en-US" sz="1500"/>
            </a:p>
          </p:txBody>
        </p:sp>
        <p:sp>
          <p:nvSpPr>
            <p:cNvPr id="129" name="Freeform 68">
              <a:extLst>
                <a:ext uri="{FF2B5EF4-FFF2-40B4-BE49-F238E27FC236}">
                  <a16:creationId xmlns:a16="http://schemas.microsoft.com/office/drawing/2014/main" id="{12C7751D-D7EE-D875-6AA0-7A9E866D0451}"/>
                </a:ext>
              </a:extLst>
            </p:cNvPr>
            <p:cNvSpPr/>
            <p:nvPr/>
          </p:nvSpPr>
          <p:spPr>
            <a:xfrm flipV="1">
              <a:off x="942212" y="3393303"/>
              <a:ext cx="68908" cy="68908"/>
            </a:xfrm>
            <a:custGeom>
              <a:avLst/>
              <a:gdLst>
                <a:gd name="connsiteX0" fmla="*/ 74404 w 86623"/>
                <a:gd name="connsiteY0" fmla="*/ 391 h 86623"/>
                <a:gd name="connsiteX1" fmla="*/ 12530 w 86623"/>
                <a:gd name="connsiteY1" fmla="*/ 391 h 86623"/>
                <a:gd name="connsiteX2" fmla="*/ 155 w 86623"/>
                <a:gd name="connsiteY2" fmla="*/ 12766 h 86623"/>
                <a:gd name="connsiteX3" fmla="*/ 155 w 86623"/>
                <a:gd name="connsiteY3" fmla="*/ 74639 h 86623"/>
                <a:gd name="connsiteX4" fmla="*/ 12530 w 86623"/>
                <a:gd name="connsiteY4" fmla="*/ 87014 h 86623"/>
                <a:gd name="connsiteX5" fmla="*/ 74404 w 86623"/>
                <a:gd name="connsiteY5" fmla="*/ 87014 h 86623"/>
                <a:gd name="connsiteX6" fmla="*/ 86779 w 86623"/>
                <a:gd name="connsiteY6" fmla="*/ 74639 h 86623"/>
                <a:gd name="connsiteX7" fmla="*/ 86779 w 86623"/>
                <a:gd name="connsiteY7" fmla="*/ 12766 h 86623"/>
                <a:gd name="connsiteX8" fmla="*/ 74404 w 86623"/>
                <a:gd name="connsiteY8" fmla="*/ 391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404" y="391"/>
                  </a:moveTo>
                  <a:lnTo>
                    <a:pt x="12530" y="391"/>
                  </a:lnTo>
                  <a:cubicBezTo>
                    <a:pt x="5696" y="391"/>
                    <a:pt x="155" y="5931"/>
                    <a:pt x="155" y="12766"/>
                  </a:cubicBezTo>
                  <a:lnTo>
                    <a:pt x="155" y="74639"/>
                  </a:lnTo>
                  <a:cubicBezTo>
                    <a:pt x="155" y="81474"/>
                    <a:pt x="5696" y="87014"/>
                    <a:pt x="12530" y="87014"/>
                  </a:cubicBezTo>
                  <a:lnTo>
                    <a:pt x="74404" y="87014"/>
                  </a:lnTo>
                  <a:cubicBezTo>
                    <a:pt x="81238" y="87014"/>
                    <a:pt x="86779" y="81474"/>
                    <a:pt x="86779" y="74639"/>
                  </a:cubicBezTo>
                  <a:lnTo>
                    <a:pt x="86779" y="12766"/>
                  </a:lnTo>
                  <a:cubicBezTo>
                    <a:pt x="86779" y="5931"/>
                    <a:pt x="81238" y="391"/>
                    <a:pt x="74404" y="391"/>
                  </a:cubicBezTo>
                  <a:close/>
                </a:path>
              </a:pathLst>
            </a:custGeom>
            <a:noFill/>
            <a:ln w="15875" cap="rnd">
              <a:solidFill>
                <a:schemeClr val="tx1"/>
              </a:solidFill>
              <a:prstDash val="solid"/>
              <a:round/>
            </a:ln>
          </p:spPr>
          <p:txBody>
            <a:bodyPr rtlCol="0" anchor="ctr"/>
            <a:lstStyle/>
            <a:p>
              <a:endParaRPr lang="en-US" sz="1500"/>
            </a:p>
          </p:txBody>
        </p:sp>
        <p:sp>
          <p:nvSpPr>
            <p:cNvPr id="130" name="Freeform 69">
              <a:extLst>
                <a:ext uri="{FF2B5EF4-FFF2-40B4-BE49-F238E27FC236}">
                  <a16:creationId xmlns:a16="http://schemas.microsoft.com/office/drawing/2014/main" id="{1CECB245-6661-2C6C-AADE-20547A86987E}"/>
                </a:ext>
              </a:extLst>
            </p:cNvPr>
            <p:cNvSpPr/>
            <p:nvPr/>
          </p:nvSpPr>
          <p:spPr>
            <a:xfrm flipV="1">
              <a:off x="1082668" y="3393303"/>
              <a:ext cx="68908" cy="68908"/>
            </a:xfrm>
            <a:custGeom>
              <a:avLst/>
              <a:gdLst>
                <a:gd name="connsiteX0" fmla="*/ 74540 w 86623"/>
                <a:gd name="connsiteY0" fmla="*/ 391 h 86623"/>
                <a:gd name="connsiteX1" fmla="*/ 12666 w 86623"/>
                <a:gd name="connsiteY1" fmla="*/ 391 h 86623"/>
                <a:gd name="connsiteX2" fmla="*/ 291 w 86623"/>
                <a:gd name="connsiteY2" fmla="*/ 12766 h 86623"/>
                <a:gd name="connsiteX3" fmla="*/ 291 w 86623"/>
                <a:gd name="connsiteY3" fmla="*/ 74639 h 86623"/>
                <a:gd name="connsiteX4" fmla="*/ 12666 w 86623"/>
                <a:gd name="connsiteY4" fmla="*/ 87014 h 86623"/>
                <a:gd name="connsiteX5" fmla="*/ 74540 w 86623"/>
                <a:gd name="connsiteY5" fmla="*/ 87014 h 86623"/>
                <a:gd name="connsiteX6" fmla="*/ 86915 w 86623"/>
                <a:gd name="connsiteY6" fmla="*/ 74639 h 86623"/>
                <a:gd name="connsiteX7" fmla="*/ 86915 w 86623"/>
                <a:gd name="connsiteY7" fmla="*/ 12766 h 86623"/>
                <a:gd name="connsiteX8" fmla="*/ 74540 w 86623"/>
                <a:gd name="connsiteY8" fmla="*/ 391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540" y="391"/>
                  </a:moveTo>
                  <a:lnTo>
                    <a:pt x="12666" y="391"/>
                  </a:lnTo>
                  <a:cubicBezTo>
                    <a:pt x="5832" y="391"/>
                    <a:pt x="291" y="5931"/>
                    <a:pt x="291" y="12766"/>
                  </a:cubicBezTo>
                  <a:lnTo>
                    <a:pt x="291" y="74639"/>
                  </a:lnTo>
                  <a:cubicBezTo>
                    <a:pt x="291" y="81474"/>
                    <a:pt x="5832" y="87014"/>
                    <a:pt x="12666" y="87014"/>
                  </a:cubicBezTo>
                  <a:lnTo>
                    <a:pt x="74540" y="87014"/>
                  </a:lnTo>
                  <a:cubicBezTo>
                    <a:pt x="81374" y="87014"/>
                    <a:pt x="86915" y="81474"/>
                    <a:pt x="86915" y="74639"/>
                  </a:cubicBezTo>
                  <a:lnTo>
                    <a:pt x="86915" y="12766"/>
                  </a:lnTo>
                  <a:cubicBezTo>
                    <a:pt x="86915" y="5931"/>
                    <a:pt x="81374" y="391"/>
                    <a:pt x="74540" y="391"/>
                  </a:cubicBezTo>
                  <a:close/>
                </a:path>
              </a:pathLst>
            </a:custGeom>
            <a:noFill/>
            <a:ln w="15875" cap="rnd">
              <a:solidFill>
                <a:schemeClr val="tx1"/>
              </a:solidFill>
              <a:prstDash val="solid"/>
              <a:round/>
            </a:ln>
          </p:spPr>
          <p:txBody>
            <a:bodyPr rtlCol="0" anchor="ctr"/>
            <a:lstStyle/>
            <a:p>
              <a:endParaRPr lang="en-US" sz="1500"/>
            </a:p>
          </p:txBody>
        </p:sp>
        <p:sp>
          <p:nvSpPr>
            <p:cNvPr id="131" name="Freeform 70">
              <a:extLst>
                <a:ext uri="{FF2B5EF4-FFF2-40B4-BE49-F238E27FC236}">
                  <a16:creationId xmlns:a16="http://schemas.microsoft.com/office/drawing/2014/main" id="{68E3A889-CEA6-FEE9-7BD7-BFAF763C2F81}"/>
                </a:ext>
              </a:extLst>
            </p:cNvPr>
            <p:cNvSpPr/>
            <p:nvPr/>
          </p:nvSpPr>
          <p:spPr>
            <a:xfrm flipV="1">
              <a:off x="1223125" y="3393303"/>
              <a:ext cx="68908" cy="68908"/>
            </a:xfrm>
            <a:custGeom>
              <a:avLst/>
              <a:gdLst>
                <a:gd name="connsiteX0" fmla="*/ 74676 w 86623"/>
                <a:gd name="connsiteY0" fmla="*/ 391 h 86623"/>
                <a:gd name="connsiteX1" fmla="*/ 12802 w 86623"/>
                <a:gd name="connsiteY1" fmla="*/ 391 h 86623"/>
                <a:gd name="connsiteX2" fmla="*/ 427 w 86623"/>
                <a:gd name="connsiteY2" fmla="*/ 12766 h 86623"/>
                <a:gd name="connsiteX3" fmla="*/ 427 w 86623"/>
                <a:gd name="connsiteY3" fmla="*/ 74639 h 86623"/>
                <a:gd name="connsiteX4" fmla="*/ 12802 w 86623"/>
                <a:gd name="connsiteY4" fmla="*/ 87014 h 86623"/>
                <a:gd name="connsiteX5" fmla="*/ 74676 w 86623"/>
                <a:gd name="connsiteY5" fmla="*/ 87014 h 86623"/>
                <a:gd name="connsiteX6" fmla="*/ 87051 w 86623"/>
                <a:gd name="connsiteY6" fmla="*/ 74639 h 86623"/>
                <a:gd name="connsiteX7" fmla="*/ 87051 w 86623"/>
                <a:gd name="connsiteY7" fmla="*/ 12766 h 86623"/>
                <a:gd name="connsiteX8" fmla="*/ 74676 w 86623"/>
                <a:gd name="connsiteY8" fmla="*/ 391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676" y="391"/>
                  </a:moveTo>
                  <a:lnTo>
                    <a:pt x="12802" y="391"/>
                  </a:lnTo>
                  <a:cubicBezTo>
                    <a:pt x="5968" y="391"/>
                    <a:pt x="427" y="5931"/>
                    <a:pt x="427" y="12766"/>
                  </a:cubicBezTo>
                  <a:lnTo>
                    <a:pt x="427" y="74639"/>
                  </a:lnTo>
                  <a:cubicBezTo>
                    <a:pt x="427" y="81474"/>
                    <a:pt x="5968" y="87014"/>
                    <a:pt x="12802" y="87014"/>
                  </a:cubicBezTo>
                  <a:lnTo>
                    <a:pt x="74676" y="87014"/>
                  </a:lnTo>
                  <a:cubicBezTo>
                    <a:pt x="81510" y="87014"/>
                    <a:pt x="87051" y="81474"/>
                    <a:pt x="87051" y="74639"/>
                  </a:cubicBezTo>
                  <a:lnTo>
                    <a:pt x="87051" y="12766"/>
                  </a:lnTo>
                  <a:cubicBezTo>
                    <a:pt x="87051" y="5931"/>
                    <a:pt x="81510" y="391"/>
                    <a:pt x="74676" y="391"/>
                  </a:cubicBezTo>
                  <a:close/>
                </a:path>
              </a:pathLst>
            </a:custGeom>
            <a:noFill/>
            <a:ln w="15875" cap="rnd">
              <a:solidFill>
                <a:schemeClr val="tx1"/>
              </a:solidFill>
              <a:prstDash val="solid"/>
              <a:round/>
            </a:ln>
          </p:spPr>
          <p:txBody>
            <a:bodyPr rtlCol="0" anchor="ctr"/>
            <a:lstStyle/>
            <a:p>
              <a:endParaRPr lang="en-US" sz="1500"/>
            </a:p>
          </p:txBody>
        </p:sp>
        <p:sp>
          <p:nvSpPr>
            <p:cNvPr id="132" name="Freeform 71">
              <a:extLst>
                <a:ext uri="{FF2B5EF4-FFF2-40B4-BE49-F238E27FC236}">
                  <a16:creationId xmlns:a16="http://schemas.microsoft.com/office/drawing/2014/main" id="{27DD9DEA-2ECB-D78B-B322-6463C763F9D1}"/>
                </a:ext>
              </a:extLst>
            </p:cNvPr>
            <p:cNvSpPr/>
            <p:nvPr/>
          </p:nvSpPr>
          <p:spPr>
            <a:xfrm flipV="1">
              <a:off x="1363582" y="3396372"/>
              <a:ext cx="68908" cy="68908"/>
            </a:xfrm>
            <a:custGeom>
              <a:avLst/>
              <a:gdLst>
                <a:gd name="connsiteX0" fmla="*/ 74811 w 86623"/>
                <a:gd name="connsiteY0" fmla="*/ 394 h 86623"/>
                <a:gd name="connsiteX1" fmla="*/ 12938 w 86623"/>
                <a:gd name="connsiteY1" fmla="*/ 394 h 86623"/>
                <a:gd name="connsiteX2" fmla="*/ 563 w 86623"/>
                <a:gd name="connsiteY2" fmla="*/ 12769 h 86623"/>
                <a:gd name="connsiteX3" fmla="*/ 563 w 86623"/>
                <a:gd name="connsiteY3" fmla="*/ 74642 h 86623"/>
                <a:gd name="connsiteX4" fmla="*/ 12938 w 86623"/>
                <a:gd name="connsiteY4" fmla="*/ 87017 h 86623"/>
                <a:gd name="connsiteX5" fmla="*/ 74811 w 86623"/>
                <a:gd name="connsiteY5" fmla="*/ 87017 h 86623"/>
                <a:gd name="connsiteX6" fmla="*/ 87186 w 86623"/>
                <a:gd name="connsiteY6" fmla="*/ 74642 h 86623"/>
                <a:gd name="connsiteX7" fmla="*/ 87186 w 86623"/>
                <a:gd name="connsiteY7" fmla="*/ 12769 h 86623"/>
                <a:gd name="connsiteX8" fmla="*/ 74811 w 86623"/>
                <a:gd name="connsiteY8" fmla="*/ 394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811" y="394"/>
                  </a:moveTo>
                  <a:lnTo>
                    <a:pt x="12938" y="394"/>
                  </a:lnTo>
                  <a:cubicBezTo>
                    <a:pt x="6103" y="394"/>
                    <a:pt x="563" y="5934"/>
                    <a:pt x="563" y="12769"/>
                  </a:cubicBezTo>
                  <a:lnTo>
                    <a:pt x="563" y="74642"/>
                  </a:lnTo>
                  <a:cubicBezTo>
                    <a:pt x="563" y="81477"/>
                    <a:pt x="6103" y="87017"/>
                    <a:pt x="12938" y="87017"/>
                  </a:cubicBezTo>
                  <a:lnTo>
                    <a:pt x="74811" y="87017"/>
                  </a:lnTo>
                  <a:cubicBezTo>
                    <a:pt x="81646" y="87017"/>
                    <a:pt x="87186" y="81477"/>
                    <a:pt x="87186" y="74642"/>
                  </a:cubicBezTo>
                  <a:lnTo>
                    <a:pt x="87186" y="12769"/>
                  </a:lnTo>
                  <a:cubicBezTo>
                    <a:pt x="87186" y="5934"/>
                    <a:pt x="81646" y="394"/>
                    <a:pt x="74811" y="394"/>
                  </a:cubicBezTo>
                  <a:close/>
                </a:path>
              </a:pathLst>
            </a:custGeom>
            <a:noFill/>
            <a:ln w="15875" cap="rnd">
              <a:solidFill>
                <a:schemeClr val="tx1"/>
              </a:solidFill>
              <a:prstDash val="solid"/>
              <a:round/>
            </a:ln>
          </p:spPr>
          <p:txBody>
            <a:bodyPr rtlCol="0" anchor="ctr"/>
            <a:lstStyle/>
            <a:p>
              <a:endParaRPr lang="en-US" sz="1500"/>
            </a:p>
          </p:txBody>
        </p:sp>
        <p:sp>
          <p:nvSpPr>
            <p:cNvPr id="133" name="Freeform 72">
              <a:extLst>
                <a:ext uri="{FF2B5EF4-FFF2-40B4-BE49-F238E27FC236}">
                  <a16:creationId xmlns:a16="http://schemas.microsoft.com/office/drawing/2014/main" id="{B7B11238-F23C-58F4-F61D-E341BE67500D}"/>
                </a:ext>
              </a:extLst>
            </p:cNvPr>
            <p:cNvSpPr/>
            <p:nvPr/>
          </p:nvSpPr>
          <p:spPr>
            <a:xfrm flipV="1">
              <a:off x="942212" y="3521159"/>
              <a:ext cx="68908" cy="68908"/>
            </a:xfrm>
            <a:custGeom>
              <a:avLst/>
              <a:gdLst>
                <a:gd name="connsiteX0" fmla="*/ 74404 w 86623"/>
                <a:gd name="connsiteY0" fmla="*/ 514 h 86623"/>
                <a:gd name="connsiteX1" fmla="*/ 12530 w 86623"/>
                <a:gd name="connsiteY1" fmla="*/ 514 h 86623"/>
                <a:gd name="connsiteX2" fmla="*/ 155 w 86623"/>
                <a:gd name="connsiteY2" fmla="*/ 12889 h 86623"/>
                <a:gd name="connsiteX3" fmla="*/ 155 w 86623"/>
                <a:gd name="connsiteY3" fmla="*/ 74763 h 86623"/>
                <a:gd name="connsiteX4" fmla="*/ 12530 w 86623"/>
                <a:gd name="connsiteY4" fmla="*/ 87138 h 86623"/>
                <a:gd name="connsiteX5" fmla="*/ 74404 w 86623"/>
                <a:gd name="connsiteY5" fmla="*/ 87138 h 86623"/>
                <a:gd name="connsiteX6" fmla="*/ 86779 w 86623"/>
                <a:gd name="connsiteY6" fmla="*/ 74763 h 86623"/>
                <a:gd name="connsiteX7" fmla="*/ 86779 w 86623"/>
                <a:gd name="connsiteY7" fmla="*/ 12889 h 86623"/>
                <a:gd name="connsiteX8" fmla="*/ 74404 w 86623"/>
                <a:gd name="connsiteY8" fmla="*/ 514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404" y="514"/>
                  </a:moveTo>
                  <a:lnTo>
                    <a:pt x="12530" y="514"/>
                  </a:lnTo>
                  <a:cubicBezTo>
                    <a:pt x="5696" y="514"/>
                    <a:pt x="155" y="6055"/>
                    <a:pt x="155" y="12889"/>
                  </a:cubicBezTo>
                  <a:lnTo>
                    <a:pt x="155" y="74763"/>
                  </a:lnTo>
                  <a:cubicBezTo>
                    <a:pt x="155" y="81597"/>
                    <a:pt x="5696" y="87138"/>
                    <a:pt x="12530" y="87138"/>
                  </a:cubicBezTo>
                  <a:lnTo>
                    <a:pt x="74404" y="87138"/>
                  </a:lnTo>
                  <a:cubicBezTo>
                    <a:pt x="81238" y="87138"/>
                    <a:pt x="86779" y="81597"/>
                    <a:pt x="86779" y="74763"/>
                  </a:cubicBezTo>
                  <a:lnTo>
                    <a:pt x="86779" y="12889"/>
                  </a:lnTo>
                  <a:cubicBezTo>
                    <a:pt x="86779" y="6055"/>
                    <a:pt x="81238" y="514"/>
                    <a:pt x="74404" y="514"/>
                  </a:cubicBezTo>
                  <a:close/>
                </a:path>
              </a:pathLst>
            </a:custGeom>
            <a:noFill/>
            <a:ln w="15875" cap="rnd">
              <a:solidFill>
                <a:schemeClr val="tx1"/>
              </a:solidFill>
              <a:prstDash val="solid"/>
              <a:round/>
            </a:ln>
          </p:spPr>
          <p:txBody>
            <a:bodyPr rtlCol="0" anchor="ctr"/>
            <a:lstStyle/>
            <a:p>
              <a:endParaRPr lang="en-US" sz="1500"/>
            </a:p>
          </p:txBody>
        </p:sp>
        <p:sp>
          <p:nvSpPr>
            <p:cNvPr id="134" name="Freeform 73">
              <a:extLst>
                <a:ext uri="{FF2B5EF4-FFF2-40B4-BE49-F238E27FC236}">
                  <a16:creationId xmlns:a16="http://schemas.microsoft.com/office/drawing/2014/main" id="{7AF5460A-68FF-69FD-388A-960AF0A6A184}"/>
                </a:ext>
              </a:extLst>
            </p:cNvPr>
            <p:cNvSpPr/>
            <p:nvPr/>
          </p:nvSpPr>
          <p:spPr>
            <a:xfrm flipV="1">
              <a:off x="1082668" y="3521159"/>
              <a:ext cx="68908" cy="68908"/>
            </a:xfrm>
            <a:custGeom>
              <a:avLst/>
              <a:gdLst>
                <a:gd name="connsiteX0" fmla="*/ 74540 w 86623"/>
                <a:gd name="connsiteY0" fmla="*/ 514 h 86623"/>
                <a:gd name="connsiteX1" fmla="*/ 12666 w 86623"/>
                <a:gd name="connsiteY1" fmla="*/ 514 h 86623"/>
                <a:gd name="connsiteX2" fmla="*/ 291 w 86623"/>
                <a:gd name="connsiteY2" fmla="*/ 12889 h 86623"/>
                <a:gd name="connsiteX3" fmla="*/ 291 w 86623"/>
                <a:gd name="connsiteY3" fmla="*/ 74763 h 86623"/>
                <a:gd name="connsiteX4" fmla="*/ 12666 w 86623"/>
                <a:gd name="connsiteY4" fmla="*/ 87138 h 86623"/>
                <a:gd name="connsiteX5" fmla="*/ 74540 w 86623"/>
                <a:gd name="connsiteY5" fmla="*/ 87138 h 86623"/>
                <a:gd name="connsiteX6" fmla="*/ 86915 w 86623"/>
                <a:gd name="connsiteY6" fmla="*/ 74763 h 86623"/>
                <a:gd name="connsiteX7" fmla="*/ 86915 w 86623"/>
                <a:gd name="connsiteY7" fmla="*/ 12889 h 86623"/>
                <a:gd name="connsiteX8" fmla="*/ 74540 w 86623"/>
                <a:gd name="connsiteY8" fmla="*/ 514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74540" y="514"/>
                  </a:moveTo>
                  <a:lnTo>
                    <a:pt x="12666" y="514"/>
                  </a:lnTo>
                  <a:cubicBezTo>
                    <a:pt x="5832" y="514"/>
                    <a:pt x="291" y="6055"/>
                    <a:pt x="291" y="12889"/>
                  </a:cubicBezTo>
                  <a:lnTo>
                    <a:pt x="291" y="74763"/>
                  </a:lnTo>
                  <a:cubicBezTo>
                    <a:pt x="291" y="81597"/>
                    <a:pt x="5832" y="87138"/>
                    <a:pt x="12666" y="87138"/>
                  </a:cubicBezTo>
                  <a:lnTo>
                    <a:pt x="74540" y="87138"/>
                  </a:lnTo>
                  <a:cubicBezTo>
                    <a:pt x="81374" y="87138"/>
                    <a:pt x="86915" y="81597"/>
                    <a:pt x="86915" y="74763"/>
                  </a:cubicBezTo>
                  <a:lnTo>
                    <a:pt x="86915" y="12889"/>
                  </a:lnTo>
                  <a:cubicBezTo>
                    <a:pt x="86915" y="6055"/>
                    <a:pt x="81374" y="514"/>
                    <a:pt x="74540" y="514"/>
                  </a:cubicBezTo>
                  <a:close/>
                </a:path>
              </a:pathLst>
            </a:custGeom>
            <a:noFill/>
            <a:ln w="15875" cap="rnd">
              <a:solidFill>
                <a:schemeClr val="tx1"/>
              </a:solidFill>
              <a:prstDash val="solid"/>
              <a:round/>
            </a:ln>
          </p:spPr>
          <p:txBody>
            <a:bodyPr rtlCol="0" anchor="ctr"/>
            <a:lstStyle/>
            <a:p>
              <a:endParaRPr lang="en-US" sz="1500"/>
            </a:p>
          </p:txBody>
        </p:sp>
        <p:sp>
          <p:nvSpPr>
            <p:cNvPr id="135" name="Freeform 74">
              <a:extLst>
                <a:ext uri="{FF2B5EF4-FFF2-40B4-BE49-F238E27FC236}">
                  <a16:creationId xmlns:a16="http://schemas.microsoft.com/office/drawing/2014/main" id="{1F9C34C2-3D41-DA94-3B29-E1F1CFE58484}"/>
                </a:ext>
              </a:extLst>
            </p:cNvPr>
            <p:cNvSpPr/>
            <p:nvPr/>
          </p:nvSpPr>
          <p:spPr>
            <a:xfrm flipV="1">
              <a:off x="1223125" y="3521160"/>
              <a:ext cx="68908" cy="68908"/>
            </a:xfrm>
            <a:custGeom>
              <a:avLst/>
              <a:gdLst>
                <a:gd name="connsiteX0" fmla="*/ 384 w 86623"/>
                <a:gd name="connsiteY0" fmla="*/ 56953 h 86623"/>
                <a:gd name="connsiteX1" fmla="*/ 384 w 86623"/>
                <a:gd name="connsiteY1" fmla="*/ 74795 h 86623"/>
                <a:gd name="connsiteX2" fmla="*/ 12759 w 86623"/>
                <a:gd name="connsiteY2" fmla="*/ 87170 h 86623"/>
                <a:gd name="connsiteX3" fmla="*/ 74633 w 86623"/>
                <a:gd name="connsiteY3" fmla="*/ 87170 h 86623"/>
                <a:gd name="connsiteX4" fmla="*/ 87008 w 86623"/>
                <a:gd name="connsiteY4" fmla="*/ 74795 h 86623"/>
                <a:gd name="connsiteX5" fmla="*/ 87008 w 86623"/>
                <a:gd name="connsiteY5" fmla="*/ 12922 h 86623"/>
                <a:gd name="connsiteX6" fmla="*/ 74633 w 86623"/>
                <a:gd name="connsiteY6" fmla="*/ 547 h 86623"/>
                <a:gd name="connsiteX7" fmla="*/ 12759 w 86623"/>
                <a:gd name="connsiteY7" fmla="*/ 547 h 86623"/>
                <a:gd name="connsiteX8" fmla="*/ 384 w 86623"/>
                <a:gd name="connsiteY8" fmla="*/ 12922 h 8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623" h="86623">
                  <a:moveTo>
                    <a:pt x="384" y="56953"/>
                  </a:moveTo>
                  <a:lnTo>
                    <a:pt x="384" y="74795"/>
                  </a:lnTo>
                  <a:cubicBezTo>
                    <a:pt x="384" y="81632"/>
                    <a:pt x="5925" y="87170"/>
                    <a:pt x="12759" y="87170"/>
                  </a:cubicBezTo>
                  <a:lnTo>
                    <a:pt x="74633" y="87170"/>
                  </a:lnTo>
                  <a:cubicBezTo>
                    <a:pt x="81467" y="87170"/>
                    <a:pt x="87008" y="81632"/>
                    <a:pt x="87008" y="74795"/>
                  </a:cubicBezTo>
                  <a:lnTo>
                    <a:pt x="87008" y="12922"/>
                  </a:lnTo>
                  <a:cubicBezTo>
                    <a:pt x="87008" y="6087"/>
                    <a:pt x="81467" y="547"/>
                    <a:pt x="74633" y="547"/>
                  </a:cubicBezTo>
                  <a:lnTo>
                    <a:pt x="12759" y="547"/>
                  </a:lnTo>
                  <a:cubicBezTo>
                    <a:pt x="5925" y="547"/>
                    <a:pt x="384" y="6087"/>
                    <a:pt x="384" y="12922"/>
                  </a:cubicBezTo>
                </a:path>
              </a:pathLst>
            </a:custGeom>
            <a:noFill/>
            <a:ln w="15875" cap="rnd">
              <a:solidFill>
                <a:schemeClr val="tx1"/>
              </a:solidFill>
              <a:prstDash val="solid"/>
              <a:round/>
            </a:ln>
          </p:spPr>
          <p:txBody>
            <a:bodyPr rtlCol="0" anchor="ctr"/>
            <a:lstStyle/>
            <a:p>
              <a:endParaRPr lang="en-US" sz="1500"/>
            </a:p>
          </p:txBody>
        </p:sp>
      </p:grpSp>
      <p:grpSp>
        <p:nvGrpSpPr>
          <p:cNvPr id="136" name="Graphic 76">
            <a:extLst>
              <a:ext uri="{FF2B5EF4-FFF2-40B4-BE49-F238E27FC236}">
                <a16:creationId xmlns:a16="http://schemas.microsoft.com/office/drawing/2014/main" id="{073B9253-3E9C-5938-1747-36907DED3B13}"/>
              </a:ext>
            </a:extLst>
          </p:cNvPr>
          <p:cNvGrpSpPr>
            <a:grpSpLocks noChangeAspect="1"/>
          </p:cNvGrpSpPr>
          <p:nvPr/>
        </p:nvGrpSpPr>
        <p:grpSpPr>
          <a:xfrm>
            <a:off x="722425" y="3840944"/>
            <a:ext cx="509098" cy="533400"/>
            <a:chOff x="1985987" y="6291701"/>
            <a:chExt cx="6021380" cy="6308805"/>
          </a:xfrm>
          <a:noFill/>
        </p:grpSpPr>
        <p:sp>
          <p:nvSpPr>
            <p:cNvPr id="137" name="Freeform 78">
              <a:extLst>
                <a:ext uri="{FF2B5EF4-FFF2-40B4-BE49-F238E27FC236}">
                  <a16:creationId xmlns:a16="http://schemas.microsoft.com/office/drawing/2014/main" id="{C5DEFB79-E9A7-BCD6-BE85-F5FF4AB51A27}"/>
                </a:ext>
              </a:extLst>
            </p:cNvPr>
            <p:cNvSpPr/>
            <p:nvPr/>
          </p:nvSpPr>
          <p:spPr>
            <a:xfrm flipV="1">
              <a:off x="2305556" y="6291701"/>
              <a:ext cx="5382158" cy="5382158"/>
            </a:xfrm>
            <a:custGeom>
              <a:avLst/>
              <a:gdLst>
                <a:gd name="connsiteX0" fmla="*/ 4970132 w 5382158"/>
                <a:gd name="connsiteY0" fmla="*/ 3103952 h 5382158"/>
                <a:gd name="connsiteX1" fmla="*/ 4970132 w 5382158"/>
                <a:gd name="connsiteY1" fmla="*/ 3103952 h 5382158"/>
                <a:gd name="connsiteX2" fmla="*/ 4954557 w 5382158"/>
                <a:gd name="connsiteY2" fmla="*/ 3182209 h 5382158"/>
                <a:gd name="connsiteX3" fmla="*/ 4954557 w 5382158"/>
                <a:gd name="connsiteY3" fmla="*/ 3182222 h 5382158"/>
                <a:gd name="connsiteX4" fmla="*/ 5177828 w 5382158"/>
                <a:gd name="connsiteY4" fmla="*/ 3721237 h 5382158"/>
                <a:gd name="connsiteX5" fmla="*/ 4638812 w 5382158"/>
                <a:gd name="connsiteY5" fmla="*/ 3944508 h 5382158"/>
                <a:gd name="connsiteX6" fmla="*/ 4638799 w 5382158"/>
                <a:gd name="connsiteY6" fmla="*/ 3944508 h 5382158"/>
                <a:gd name="connsiteX7" fmla="*/ 4594473 w 5382158"/>
                <a:gd name="connsiteY7" fmla="*/ 4010846 h 5382158"/>
                <a:gd name="connsiteX8" fmla="*/ 4594473 w 5382158"/>
                <a:gd name="connsiteY8" fmla="*/ 4594277 h 5382158"/>
                <a:gd name="connsiteX9" fmla="*/ 4594473 w 5382158"/>
                <a:gd name="connsiteY9" fmla="*/ 4594290 h 5382158"/>
                <a:gd name="connsiteX10" fmla="*/ 4011041 w 5382158"/>
                <a:gd name="connsiteY10" fmla="*/ 4594277 h 5382158"/>
                <a:gd name="connsiteX11" fmla="*/ 3944704 w 5382158"/>
                <a:gd name="connsiteY11" fmla="*/ 4638616 h 5382158"/>
                <a:gd name="connsiteX12" fmla="*/ 3721433 w 5382158"/>
                <a:gd name="connsiteY12" fmla="*/ 5177632 h 5382158"/>
                <a:gd name="connsiteX13" fmla="*/ 3182405 w 5382158"/>
                <a:gd name="connsiteY13" fmla="*/ 4954361 h 5382158"/>
                <a:gd name="connsiteX14" fmla="*/ 3104148 w 5382158"/>
                <a:gd name="connsiteY14" fmla="*/ 4969936 h 5382158"/>
                <a:gd name="connsiteX15" fmla="*/ 2691600 w 5382158"/>
                <a:gd name="connsiteY15" fmla="*/ 5382484 h 5382158"/>
                <a:gd name="connsiteX16" fmla="*/ 2691600 w 5382158"/>
                <a:gd name="connsiteY16" fmla="*/ 5382484 h 5382158"/>
                <a:gd name="connsiteX17" fmla="*/ 2279053 w 5382158"/>
                <a:gd name="connsiteY17" fmla="*/ 4969936 h 5382158"/>
                <a:gd name="connsiteX18" fmla="*/ 2200783 w 5382158"/>
                <a:gd name="connsiteY18" fmla="*/ 4954361 h 5382158"/>
                <a:gd name="connsiteX19" fmla="*/ 2200783 w 5382158"/>
                <a:gd name="connsiteY19" fmla="*/ 4954361 h 5382158"/>
                <a:gd name="connsiteX20" fmla="*/ 1661767 w 5382158"/>
                <a:gd name="connsiteY20" fmla="*/ 5177632 h 5382158"/>
                <a:gd name="connsiteX21" fmla="*/ 1438497 w 5382158"/>
                <a:gd name="connsiteY21" fmla="*/ 4638616 h 5382158"/>
                <a:gd name="connsiteX22" fmla="*/ 1438497 w 5382158"/>
                <a:gd name="connsiteY22" fmla="*/ 4638616 h 5382158"/>
                <a:gd name="connsiteX23" fmla="*/ 1372146 w 5382158"/>
                <a:gd name="connsiteY23" fmla="*/ 4594277 h 5382158"/>
                <a:gd name="connsiteX24" fmla="*/ 788715 w 5382158"/>
                <a:gd name="connsiteY24" fmla="*/ 4594277 h 5382158"/>
                <a:gd name="connsiteX25" fmla="*/ 788715 w 5382158"/>
                <a:gd name="connsiteY25" fmla="*/ 4594277 h 5382158"/>
                <a:gd name="connsiteX26" fmla="*/ 788715 w 5382158"/>
                <a:gd name="connsiteY26" fmla="*/ 4010846 h 5382158"/>
                <a:gd name="connsiteX27" fmla="*/ 744389 w 5382158"/>
                <a:gd name="connsiteY27" fmla="*/ 3944508 h 5382158"/>
                <a:gd name="connsiteX28" fmla="*/ 205360 w 5382158"/>
                <a:gd name="connsiteY28" fmla="*/ 3721237 h 5382158"/>
                <a:gd name="connsiteX29" fmla="*/ 428631 w 5382158"/>
                <a:gd name="connsiteY29" fmla="*/ 3182222 h 5382158"/>
                <a:gd name="connsiteX30" fmla="*/ 428631 w 5382158"/>
                <a:gd name="connsiteY30" fmla="*/ 3182209 h 5382158"/>
                <a:gd name="connsiteX31" fmla="*/ 413068 w 5382158"/>
                <a:gd name="connsiteY31" fmla="*/ 3103952 h 5382158"/>
                <a:gd name="connsiteX32" fmla="*/ 413068 w 5382158"/>
                <a:gd name="connsiteY32" fmla="*/ 3103952 h 5382158"/>
                <a:gd name="connsiteX33" fmla="*/ 521 w 5382158"/>
                <a:gd name="connsiteY33" fmla="*/ 2691405 h 5382158"/>
                <a:gd name="connsiteX34" fmla="*/ 413068 w 5382158"/>
                <a:gd name="connsiteY34" fmla="*/ 2278857 h 5382158"/>
                <a:gd name="connsiteX35" fmla="*/ 413068 w 5382158"/>
                <a:gd name="connsiteY35" fmla="*/ 2278857 h 5382158"/>
                <a:gd name="connsiteX36" fmla="*/ 428643 w 5382158"/>
                <a:gd name="connsiteY36" fmla="*/ 2200600 h 5382158"/>
                <a:gd name="connsiteX37" fmla="*/ 428631 w 5382158"/>
                <a:gd name="connsiteY37" fmla="*/ 2200587 h 5382158"/>
                <a:gd name="connsiteX38" fmla="*/ 205360 w 5382158"/>
                <a:gd name="connsiteY38" fmla="*/ 1661572 h 5382158"/>
                <a:gd name="connsiteX39" fmla="*/ 744389 w 5382158"/>
                <a:gd name="connsiteY39" fmla="*/ 1438301 h 5382158"/>
                <a:gd name="connsiteX40" fmla="*/ 744389 w 5382158"/>
                <a:gd name="connsiteY40" fmla="*/ 1438301 h 5382158"/>
                <a:gd name="connsiteX41" fmla="*/ 788715 w 5382158"/>
                <a:gd name="connsiteY41" fmla="*/ 1371963 h 5382158"/>
                <a:gd name="connsiteX42" fmla="*/ 788715 w 5382158"/>
                <a:gd name="connsiteY42" fmla="*/ 1371950 h 5382158"/>
                <a:gd name="connsiteX43" fmla="*/ 788715 w 5382158"/>
                <a:gd name="connsiteY43" fmla="*/ 788532 h 5382158"/>
                <a:gd name="connsiteX44" fmla="*/ 788715 w 5382158"/>
                <a:gd name="connsiteY44" fmla="*/ 788519 h 5382158"/>
                <a:gd name="connsiteX45" fmla="*/ 1372146 w 5382158"/>
                <a:gd name="connsiteY45" fmla="*/ 788532 h 5382158"/>
                <a:gd name="connsiteX46" fmla="*/ 1438497 w 5382158"/>
                <a:gd name="connsiteY46" fmla="*/ 744193 h 5382158"/>
                <a:gd name="connsiteX47" fmla="*/ 1661767 w 5382158"/>
                <a:gd name="connsiteY47" fmla="*/ 205177 h 5382158"/>
                <a:gd name="connsiteX48" fmla="*/ 2200783 w 5382158"/>
                <a:gd name="connsiteY48" fmla="*/ 428448 h 5382158"/>
                <a:gd name="connsiteX49" fmla="*/ 2279053 w 5382158"/>
                <a:gd name="connsiteY49" fmla="*/ 412873 h 5382158"/>
                <a:gd name="connsiteX50" fmla="*/ 2691600 w 5382158"/>
                <a:gd name="connsiteY50" fmla="*/ 325 h 5382158"/>
                <a:gd name="connsiteX51" fmla="*/ 2691600 w 5382158"/>
                <a:gd name="connsiteY51" fmla="*/ 325 h 5382158"/>
                <a:gd name="connsiteX52" fmla="*/ 3104148 w 5382158"/>
                <a:gd name="connsiteY52" fmla="*/ 412873 h 5382158"/>
                <a:gd name="connsiteX53" fmla="*/ 3182405 w 5382158"/>
                <a:gd name="connsiteY53" fmla="*/ 428448 h 5382158"/>
                <a:gd name="connsiteX54" fmla="*/ 3721433 w 5382158"/>
                <a:gd name="connsiteY54" fmla="*/ 205177 h 5382158"/>
                <a:gd name="connsiteX55" fmla="*/ 3944704 w 5382158"/>
                <a:gd name="connsiteY55" fmla="*/ 744193 h 5382158"/>
                <a:gd name="connsiteX56" fmla="*/ 4011041 w 5382158"/>
                <a:gd name="connsiteY56" fmla="*/ 788532 h 5382158"/>
                <a:gd name="connsiteX57" fmla="*/ 4594473 w 5382158"/>
                <a:gd name="connsiteY57" fmla="*/ 788532 h 5382158"/>
                <a:gd name="connsiteX58" fmla="*/ 4594473 w 5382158"/>
                <a:gd name="connsiteY58" fmla="*/ 1371963 h 5382158"/>
                <a:gd name="connsiteX59" fmla="*/ 4638799 w 5382158"/>
                <a:gd name="connsiteY59" fmla="*/ 1438301 h 5382158"/>
                <a:gd name="connsiteX60" fmla="*/ 4638812 w 5382158"/>
                <a:gd name="connsiteY60" fmla="*/ 1438301 h 5382158"/>
                <a:gd name="connsiteX61" fmla="*/ 5177828 w 5382158"/>
                <a:gd name="connsiteY61" fmla="*/ 1661572 h 5382158"/>
                <a:gd name="connsiteX62" fmla="*/ 4954557 w 5382158"/>
                <a:gd name="connsiteY62" fmla="*/ 2200587 h 5382158"/>
                <a:gd name="connsiteX63" fmla="*/ 4954557 w 5382158"/>
                <a:gd name="connsiteY63" fmla="*/ 2200600 h 5382158"/>
                <a:gd name="connsiteX64" fmla="*/ 4970132 w 5382158"/>
                <a:gd name="connsiteY64" fmla="*/ 2278857 h 5382158"/>
                <a:gd name="connsiteX65" fmla="*/ 5382680 w 5382158"/>
                <a:gd name="connsiteY65" fmla="*/ 2691405 h 5382158"/>
                <a:gd name="connsiteX66" fmla="*/ 4970132 w 5382158"/>
                <a:gd name="connsiteY66" fmla="*/ 3103952 h 5382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382158" h="5382158">
                  <a:moveTo>
                    <a:pt x="4970132" y="3103952"/>
                  </a:moveTo>
                  <a:lnTo>
                    <a:pt x="4970132" y="3103952"/>
                  </a:lnTo>
                  <a:cubicBezTo>
                    <a:pt x="4925615" y="3103952"/>
                    <a:pt x="4913429" y="3165174"/>
                    <a:pt x="4954557" y="3182209"/>
                  </a:cubicBezTo>
                  <a:lnTo>
                    <a:pt x="4954557" y="3182222"/>
                  </a:lnTo>
                  <a:cubicBezTo>
                    <a:pt x="5165058" y="3269403"/>
                    <a:pt x="5265021" y="3510737"/>
                    <a:pt x="5177828" y="3721237"/>
                  </a:cubicBezTo>
                  <a:cubicBezTo>
                    <a:pt x="5090634" y="3931738"/>
                    <a:pt x="4849313" y="4031702"/>
                    <a:pt x="4638812" y="3944508"/>
                  </a:cubicBezTo>
                  <a:lnTo>
                    <a:pt x="4638799" y="3944508"/>
                  </a:lnTo>
                  <a:cubicBezTo>
                    <a:pt x="4597684" y="3927473"/>
                    <a:pt x="4563005" y="3979378"/>
                    <a:pt x="4594473" y="4010846"/>
                  </a:cubicBezTo>
                  <a:cubicBezTo>
                    <a:pt x="4755595" y="4171968"/>
                    <a:pt x="4755595" y="4433180"/>
                    <a:pt x="4594473" y="4594277"/>
                  </a:cubicBezTo>
                  <a:lnTo>
                    <a:pt x="4594473" y="4594290"/>
                  </a:lnTo>
                  <a:cubicBezTo>
                    <a:pt x="4433363" y="4755399"/>
                    <a:pt x="4172163" y="4755399"/>
                    <a:pt x="4011041" y="4594277"/>
                  </a:cubicBezTo>
                  <a:cubicBezTo>
                    <a:pt x="3979574" y="4562809"/>
                    <a:pt x="3927656" y="4597488"/>
                    <a:pt x="3944704" y="4638616"/>
                  </a:cubicBezTo>
                  <a:cubicBezTo>
                    <a:pt x="4031885" y="4849117"/>
                    <a:pt x="3931934" y="5090438"/>
                    <a:pt x="3721433" y="5177632"/>
                  </a:cubicBezTo>
                  <a:cubicBezTo>
                    <a:pt x="3510932" y="5264825"/>
                    <a:pt x="3269598" y="5164862"/>
                    <a:pt x="3182405" y="4954361"/>
                  </a:cubicBezTo>
                  <a:cubicBezTo>
                    <a:pt x="3165370" y="4913246"/>
                    <a:pt x="3104148" y="4925419"/>
                    <a:pt x="3104148" y="4969936"/>
                  </a:cubicBezTo>
                  <a:cubicBezTo>
                    <a:pt x="3104148" y="5197777"/>
                    <a:pt x="2919441" y="5382484"/>
                    <a:pt x="2691600" y="5382484"/>
                  </a:cubicBezTo>
                  <a:lnTo>
                    <a:pt x="2691600" y="5382484"/>
                  </a:lnTo>
                  <a:cubicBezTo>
                    <a:pt x="2463747" y="5382484"/>
                    <a:pt x="2279053" y="5197777"/>
                    <a:pt x="2279053" y="4969936"/>
                  </a:cubicBezTo>
                  <a:cubicBezTo>
                    <a:pt x="2279053" y="4925419"/>
                    <a:pt x="2217818" y="4913233"/>
                    <a:pt x="2200783" y="4954361"/>
                  </a:cubicBezTo>
                  <a:lnTo>
                    <a:pt x="2200783" y="4954361"/>
                  </a:lnTo>
                  <a:cubicBezTo>
                    <a:pt x="2113589" y="5164862"/>
                    <a:pt x="1872268" y="5264825"/>
                    <a:pt x="1661767" y="5177632"/>
                  </a:cubicBezTo>
                  <a:cubicBezTo>
                    <a:pt x="1451266" y="5090438"/>
                    <a:pt x="1351303" y="4849117"/>
                    <a:pt x="1438497" y="4638616"/>
                  </a:cubicBezTo>
                  <a:lnTo>
                    <a:pt x="1438497" y="4638616"/>
                  </a:lnTo>
                  <a:cubicBezTo>
                    <a:pt x="1455532" y="4597488"/>
                    <a:pt x="1403627" y="4562809"/>
                    <a:pt x="1372146" y="4594277"/>
                  </a:cubicBezTo>
                  <a:cubicBezTo>
                    <a:pt x="1211037" y="4755399"/>
                    <a:pt x="949825" y="4755399"/>
                    <a:pt x="788715" y="4594277"/>
                  </a:cubicBezTo>
                  <a:lnTo>
                    <a:pt x="788715" y="4594277"/>
                  </a:lnTo>
                  <a:cubicBezTo>
                    <a:pt x="627606" y="4433180"/>
                    <a:pt x="627606" y="4171968"/>
                    <a:pt x="788715" y="4010846"/>
                  </a:cubicBezTo>
                  <a:cubicBezTo>
                    <a:pt x="820196" y="3979378"/>
                    <a:pt x="785516" y="3927473"/>
                    <a:pt x="744389" y="3944508"/>
                  </a:cubicBezTo>
                  <a:cubicBezTo>
                    <a:pt x="533888" y="4031702"/>
                    <a:pt x="292554" y="3931738"/>
                    <a:pt x="205360" y="3721237"/>
                  </a:cubicBezTo>
                  <a:cubicBezTo>
                    <a:pt x="118180" y="3510737"/>
                    <a:pt x="218130" y="3269403"/>
                    <a:pt x="428631" y="3182222"/>
                  </a:cubicBezTo>
                  <a:lnTo>
                    <a:pt x="428631" y="3182209"/>
                  </a:lnTo>
                  <a:cubicBezTo>
                    <a:pt x="469759" y="3165174"/>
                    <a:pt x="457585" y="3103952"/>
                    <a:pt x="413068" y="3103952"/>
                  </a:cubicBezTo>
                  <a:lnTo>
                    <a:pt x="413068" y="3103952"/>
                  </a:lnTo>
                  <a:cubicBezTo>
                    <a:pt x="185215" y="3103952"/>
                    <a:pt x="521" y="2919245"/>
                    <a:pt x="521" y="2691405"/>
                  </a:cubicBezTo>
                  <a:cubicBezTo>
                    <a:pt x="521" y="2463564"/>
                    <a:pt x="185215" y="2278857"/>
                    <a:pt x="413068" y="2278857"/>
                  </a:cubicBezTo>
                  <a:lnTo>
                    <a:pt x="413068" y="2278857"/>
                  </a:lnTo>
                  <a:cubicBezTo>
                    <a:pt x="457585" y="2278857"/>
                    <a:pt x="469759" y="2217635"/>
                    <a:pt x="428643" y="2200600"/>
                  </a:cubicBezTo>
                  <a:lnTo>
                    <a:pt x="428631" y="2200587"/>
                  </a:lnTo>
                  <a:cubicBezTo>
                    <a:pt x="218130" y="2113406"/>
                    <a:pt x="118180" y="1872072"/>
                    <a:pt x="205360" y="1661572"/>
                  </a:cubicBezTo>
                  <a:cubicBezTo>
                    <a:pt x="292554" y="1451071"/>
                    <a:pt x="533888" y="1351107"/>
                    <a:pt x="744389" y="1438301"/>
                  </a:cubicBezTo>
                  <a:lnTo>
                    <a:pt x="744389" y="1438301"/>
                  </a:lnTo>
                  <a:cubicBezTo>
                    <a:pt x="785516" y="1455336"/>
                    <a:pt x="820196" y="1403431"/>
                    <a:pt x="788715" y="1371963"/>
                  </a:cubicBezTo>
                  <a:lnTo>
                    <a:pt x="788715" y="1371950"/>
                  </a:lnTo>
                  <a:cubicBezTo>
                    <a:pt x="627606" y="1210841"/>
                    <a:pt x="627606" y="949629"/>
                    <a:pt x="788715" y="788532"/>
                  </a:cubicBezTo>
                  <a:lnTo>
                    <a:pt x="788715" y="788519"/>
                  </a:lnTo>
                  <a:cubicBezTo>
                    <a:pt x="949825" y="627410"/>
                    <a:pt x="1211037" y="627410"/>
                    <a:pt x="1372146" y="788532"/>
                  </a:cubicBezTo>
                  <a:cubicBezTo>
                    <a:pt x="1403627" y="820000"/>
                    <a:pt x="1455532" y="785321"/>
                    <a:pt x="1438497" y="744193"/>
                  </a:cubicBezTo>
                  <a:cubicBezTo>
                    <a:pt x="1351303" y="533692"/>
                    <a:pt x="1451266" y="292371"/>
                    <a:pt x="1661767" y="205177"/>
                  </a:cubicBezTo>
                  <a:cubicBezTo>
                    <a:pt x="1872268" y="117984"/>
                    <a:pt x="2113589" y="217947"/>
                    <a:pt x="2200783" y="428448"/>
                  </a:cubicBezTo>
                  <a:cubicBezTo>
                    <a:pt x="2217818" y="469563"/>
                    <a:pt x="2279053" y="457390"/>
                    <a:pt x="2279053" y="412873"/>
                  </a:cubicBezTo>
                  <a:cubicBezTo>
                    <a:pt x="2279053" y="185032"/>
                    <a:pt x="2463747" y="325"/>
                    <a:pt x="2691600" y="325"/>
                  </a:cubicBezTo>
                  <a:lnTo>
                    <a:pt x="2691600" y="325"/>
                  </a:lnTo>
                  <a:cubicBezTo>
                    <a:pt x="2919441" y="325"/>
                    <a:pt x="3104148" y="185032"/>
                    <a:pt x="3104148" y="412873"/>
                  </a:cubicBezTo>
                  <a:cubicBezTo>
                    <a:pt x="3104148" y="457390"/>
                    <a:pt x="3165370" y="469576"/>
                    <a:pt x="3182405" y="428448"/>
                  </a:cubicBezTo>
                  <a:cubicBezTo>
                    <a:pt x="3269598" y="217947"/>
                    <a:pt x="3510932" y="117984"/>
                    <a:pt x="3721433" y="205177"/>
                  </a:cubicBezTo>
                  <a:cubicBezTo>
                    <a:pt x="3931934" y="292371"/>
                    <a:pt x="4031897" y="533692"/>
                    <a:pt x="3944704" y="744193"/>
                  </a:cubicBezTo>
                  <a:cubicBezTo>
                    <a:pt x="3927669" y="785321"/>
                    <a:pt x="3979574" y="820000"/>
                    <a:pt x="4011041" y="788532"/>
                  </a:cubicBezTo>
                  <a:cubicBezTo>
                    <a:pt x="4172163" y="627410"/>
                    <a:pt x="4433376" y="627410"/>
                    <a:pt x="4594473" y="788532"/>
                  </a:cubicBezTo>
                  <a:cubicBezTo>
                    <a:pt x="4755595" y="949629"/>
                    <a:pt x="4755595" y="1210841"/>
                    <a:pt x="4594473" y="1371963"/>
                  </a:cubicBezTo>
                  <a:cubicBezTo>
                    <a:pt x="4563005" y="1403431"/>
                    <a:pt x="4597684" y="1455336"/>
                    <a:pt x="4638799" y="1438301"/>
                  </a:cubicBezTo>
                  <a:lnTo>
                    <a:pt x="4638812" y="1438301"/>
                  </a:lnTo>
                  <a:cubicBezTo>
                    <a:pt x="4849313" y="1351107"/>
                    <a:pt x="5090634" y="1451071"/>
                    <a:pt x="5177828" y="1661572"/>
                  </a:cubicBezTo>
                  <a:cubicBezTo>
                    <a:pt x="5265021" y="1872072"/>
                    <a:pt x="5165058" y="2113406"/>
                    <a:pt x="4954557" y="2200587"/>
                  </a:cubicBezTo>
                  <a:lnTo>
                    <a:pt x="4954557" y="2200600"/>
                  </a:lnTo>
                  <a:cubicBezTo>
                    <a:pt x="4913429" y="2217635"/>
                    <a:pt x="4925615" y="2278857"/>
                    <a:pt x="4970132" y="2278857"/>
                  </a:cubicBezTo>
                  <a:cubicBezTo>
                    <a:pt x="5197973" y="2278857"/>
                    <a:pt x="5382680" y="2463564"/>
                    <a:pt x="5382680" y="2691405"/>
                  </a:cubicBezTo>
                  <a:cubicBezTo>
                    <a:pt x="5382680" y="2919245"/>
                    <a:pt x="5197973" y="3103952"/>
                    <a:pt x="4970132" y="3103952"/>
                  </a:cubicBezTo>
                  <a:close/>
                </a:path>
              </a:pathLst>
            </a:custGeom>
            <a:noFill/>
            <a:ln w="15875" cap="rnd">
              <a:solidFill>
                <a:schemeClr val="tx1"/>
              </a:solidFill>
              <a:prstDash val="solid"/>
              <a:round/>
            </a:ln>
          </p:spPr>
          <p:txBody>
            <a:bodyPr rtlCol="0" anchor="ctr"/>
            <a:lstStyle/>
            <a:p>
              <a:endParaRPr lang="en-US" sz="1500"/>
            </a:p>
          </p:txBody>
        </p:sp>
        <p:sp>
          <p:nvSpPr>
            <p:cNvPr id="138" name="Freeform 79">
              <a:extLst>
                <a:ext uri="{FF2B5EF4-FFF2-40B4-BE49-F238E27FC236}">
                  <a16:creationId xmlns:a16="http://schemas.microsoft.com/office/drawing/2014/main" id="{753F1C7A-CFB5-581F-114F-73D8DE5E9CF6}"/>
                </a:ext>
              </a:extLst>
            </p:cNvPr>
            <p:cNvSpPr/>
            <p:nvPr/>
          </p:nvSpPr>
          <p:spPr>
            <a:xfrm flipV="1">
              <a:off x="3600321" y="7586466"/>
              <a:ext cx="2792629" cy="2792629"/>
            </a:xfrm>
            <a:custGeom>
              <a:avLst/>
              <a:gdLst>
                <a:gd name="connsiteX0" fmla="*/ 2266489 w 2792629"/>
                <a:gd name="connsiteY0" fmla="*/ 304108 h 2792629"/>
                <a:gd name="connsiteX1" fmla="*/ 1396725 w 2792629"/>
                <a:gd name="connsiteY1" fmla="*/ 207 h 2792629"/>
                <a:gd name="connsiteX2" fmla="*/ 1396725 w 2792629"/>
                <a:gd name="connsiteY2" fmla="*/ 207 h 2792629"/>
                <a:gd name="connsiteX3" fmla="*/ 410 w 2792629"/>
                <a:gd name="connsiteY3" fmla="*/ 1396521 h 2792629"/>
                <a:gd name="connsiteX4" fmla="*/ 1396725 w 2792629"/>
                <a:gd name="connsiteY4" fmla="*/ 2792836 h 2792629"/>
                <a:gd name="connsiteX5" fmla="*/ 1396725 w 2792629"/>
                <a:gd name="connsiteY5" fmla="*/ 2792836 h 2792629"/>
                <a:gd name="connsiteX6" fmla="*/ 2793039 w 2792629"/>
                <a:gd name="connsiteY6" fmla="*/ 1396521 h 2792629"/>
                <a:gd name="connsiteX7" fmla="*/ 2566303 w 2792629"/>
                <a:gd name="connsiteY7" fmla="*/ 633473 h 2792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92629" h="2792629">
                  <a:moveTo>
                    <a:pt x="2266489" y="304108"/>
                  </a:moveTo>
                  <a:cubicBezTo>
                    <a:pt x="2027884" y="113892"/>
                    <a:pt x="1725595" y="207"/>
                    <a:pt x="1396725" y="207"/>
                  </a:cubicBezTo>
                  <a:lnTo>
                    <a:pt x="1396725" y="207"/>
                  </a:lnTo>
                  <a:cubicBezTo>
                    <a:pt x="625565" y="207"/>
                    <a:pt x="410" y="625362"/>
                    <a:pt x="410" y="1396521"/>
                  </a:cubicBezTo>
                  <a:cubicBezTo>
                    <a:pt x="410" y="2167681"/>
                    <a:pt x="625565" y="2792836"/>
                    <a:pt x="1396725" y="2792836"/>
                  </a:cubicBezTo>
                  <a:lnTo>
                    <a:pt x="1396725" y="2792836"/>
                  </a:lnTo>
                  <a:cubicBezTo>
                    <a:pt x="2167884" y="2792836"/>
                    <a:pt x="2793039" y="2167681"/>
                    <a:pt x="2793039" y="1396521"/>
                  </a:cubicBezTo>
                  <a:cubicBezTo>
                    <a:pt x="2793039" y="1114923"/>
                    <a:pt x="2709692" y="852809"/>
                    <a:pt x="2566303" y="633473"/>
                  </a:cubicBezTo>
                </a:path>
              </a:pathLst>
            </a:custGeom>
            <a:noFill/>
            <a:ln w="15875" cap="rnd">
              <a:solidFill>
                <a:schemeClr val="tx1"/>
              </a:solidFill>
              <a:prstDash val="solid"/>
              <a:round/>
            </a:ln>
          </p:spPr>
          <p:txBody>
            <a:bodyPr rtlCol="0" anchor="ctr"/>
            <a:lstStyle/>
            <a:p>
              <a:endParaRPr lang="en-US" sz="1500"/>
            </a:p>
          </p:txBody>
        </p:sp>
        <p:sp>
          <p:nvSpPr>
            <p:cNvPr id="139" name="Freeform 81">
              <a:extLst>
                <a:ext uri="{FF2B5EF4-FFF2-40B4-BE49-F238E27FC236}">
                  <a16:creationId xmlns:a16="http://schemas.microsoft.com/office/drawing/2014/main" id="{3348D715-32EE-5825-6D39-72BE058F294B}"/>
                </a:ext>
              </a:extLst>
            </p:cNvPr>
            <p:cNvSpPr/>
            <p:nvPr/>
          </p:nvSpPr>
          <p:spPr>
            <a:xfrm flipV="1">
              <a:off x="3219508" y="7205653"/>
              <a:ext cx="3554255" cy="3554255"/>
            </a:xfrm>
            <a:custGeom>
              <a:avLst/>
              <a:gdLst>
                <a:gd name="connsiteX0" fmla="*/ 361952 w 3554255"/>
                <a:gd name="connsiteY0" fmla="*/ 2852287 h 3554255"/>
                <a:gd name="connsiteX1" fmla="*/ 230 w 3554255"/>
                <a:gd name="connsiteY1" fmla="*/ 1777505 h 3554255"/>
                <a:gd name="connsiteX2" fmla="*/ 1777358 w 3554255"/>
                <a:gd name="connsiteY2" fmla="*/ 377 h 3554255"/>
                <a:gd name="connsiteX3" fmla="*/ 1777358 w 3554255"/>
                <a:gd name="connsiteY3" fmla="*/ 377 h 3554255"/>
                <a:gd name="connsiteX4" fmla="*/ 3554486 w 3554255"/>
                <a:gd name="connsiteY4" fmla="*/ 1777505 h 3554255"/>
                <a:gd name="connsiteX5" fmla="*/ 1777358 w 3554255"/>
                <a:gd name="connsiteY5" fmla="*/ 3554633 h 3554255"/>
                <a:gd name="connsiteX6" fmla="*/ 1777358 w 3554255"/>
                <a:gd name="connsiteY6" fmla="*/ 3554633 h 3554255"/>
                <a:gd name="connsiteX7" fmla="*/ 672619 w 3554255"/>
                <a:gd name="connsiteY7" fmla="*/ 3169618 h 3554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54255" h="3554255">
                  <a:moveTo>
                    <a:pt x="361952" y="2852287"/>
                  </a:moveTo>
                  <a:cubicBezTo>
                    <a:pt x="134974" y="2553831"/>
                    <a:pt x="230" y="2181396"/>
                    <a:pt x="230" y="1777505"/>
                  </a:cubicBezTo>
                  <a:cubicBezTo>
                    <a:pt x="230" y="796023"/>
                    <a:pt x="795875" y="377"/>
                    <a:pt x="1777358" y="377"/>
                  </a:cubicBezTo>
                  <a:lnTo>
                    <a:pt x="1777358" y="377"/>
                  </a:lnTo>
                  <a:cubicBezTo>
                    <a:pt x="2758840" y="377"/>
                    <a:pt x="3554486" y="796023"/>
                    <a:pt x="3554486" y="1777505"/>
                  </a:cubicBezTo>
                  <a:cubicBezTo>
                    <a:pt x="3554486" y="2758988"/>
                    <a:pt x="2758840" y="3554633"/>
                    <a:pt x="1777358" y="3554633"/>
                  </a:cubicBezTo>
                  <a:lnTo>
                    <a:pt x="1777358" y="3554633"/>
                  </a:lnTo>
                  <a:cubicBezTo>
                    <a:pt x="1359834" y="3554633"/>
                    <a:pt x="975936" y="3410648"/>
                    <a:pt x="672619" y="3169618"/>
                  </a:cubicBezTo>
                </a:path>
              </a:pathLst>
            </a:custGeom>
            <a:noFill/>
            <a:ln w="15875" cap="rnd">
              <a:solidFill>
                <a:schemeClr val="tx1"/>
              </a:solidFill>
              <a:prstDash val="solid"/>
              <a:round/>
            </a:ln>
          </p:spPr>
          <p:txBody>
            <a:bodyPr rtlCol="0" anchor="ctr"/>
            <a:lstStyle/>
            <a:p>
              <a:endParaRPr lang="en-US" sz="1500"/>
            </a:p>
          </p:txBody>
        </p:sp>
        <p:sp>
          <p:nvSpPr>
            <p:cNvPr id="140" name="Freeform 83">
              <a:extLst>
                <a:ext uri="{FF2B5EF4-FFF2-40B4-BE49-F238E27FC236}">
                  <a16:creationId xmlns:a16="http://schemas.microsoft.com/office/drawing/2014/main" id="{5FB334E6-73E8-BCF2-F595-2415007E561E}"/>
                </a:ext>
              </a:extLst>
            </p:cNvPr>
            <p:cNvSpPr/>
            <p:nvPr/>
          </p:nvSpPr>
          <p:spPr>
            <a:xfrm flipV="1">
              <a:off x="5637379" y="10263018"/>
              <a:ext cx="2369988" cy="2337488"/>
            </a:xfrm>
            <a:custGeom>
              <a:avLst/>
              <a:gdLst>
                <a:gd name="connsiteX0" fmla="*/ 440 w 2369988"/>
                <a:gd name="connsiteY0" fmla="*/ 1158634 h 2337488"/>
                <a:gd name="connsiteX1" fmla="*/ 650729 w 2369988"/>
                <a:gd name="connsiteY1" fmla="*/ 32290 h 2337488"/>
                <a:gd name="connsiteX2" fmla="*/ 766331 w 2369988"/>
                <a:gd name="connsiteY2" fmla="*/ 45339 h 2337488"/>
                <a:gd name="connsiteX3" fmla="*/ 1120348 w 2369988"/>
                <a:gd name="connsiteY3" fmla="*/ 1194595 h 2337488"/>
                <a:gd name="connsiteX4" fmla="*/ 2292656 w 2369988"/>
                <a:gd name="connsiteY4" fmla="*/ 926566 h 2337488"/>
                <a:gd name="connsiteX5" fmla="*/ 2361748 w 2369988"/>
                <a:gd name="connsiteY5" fmla="*/ 1020145 h 2337488"/>
                <a:gd name="connsiteX6" fmla="*/ 1600858 w 2369988"/>
                <a:gd name="connsiteY6" fmla="*/ 2338037 h 2337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9988" h="2337488">
                  <a:moveTo>
                    <a:pt x="440" y="1158634"/>
                  </a:moveTo>
                  <a:lnTo>
                    <a:pt x="650729" y="32290"/>
                  </a:lnTo>
                  <a:cubicBezTo>
                    <a:pt x="678427" y="-15692"/>
                    <a:pt x="750020" y="-7619"/>
                    <a:pt x="766331" y="45339"/>
                  </a:cubicBezTo>
                  <a:lnTo>
                    <a:pt x="1120348" y="1194595"/>
                  </a:lnTo>
                  <a:lnTo>
                    <a:pt x="2292656" y="926566"/>
                  </a:lnTo>
                  <a:cubicBezTo>
                    <a:pt x="2346667" y="914215"/>
                    <a:pt x="2389446" y="972175"/>
                    <a:pt x="2361748" y="1020145"/>
                  </a:cubicBezTo>
                  <a:lnTo>
                    <a:pt x="1600858" y="2338037"/>
                  </a:lnTo>
                </a:path>
              </a:pathLst>
            </a:custGeom>
            <a:noFill/>
            <a:ln w="15875" cap="rnd">
              <a:solidFill>
                <a:schemeClr val="tx1"/>
              </a:solidFill>
              <a:prstDash val="solid"/>
              <a:round/>
            </a:ln>
          </p:spPr>
          <p:txBody>
            <a:bodyPr rtlCol="0" anchor="ctr"/>
            <a:lstStyle/>
            <a:p>
              <a:endParaRPr lang="en-US" sz="1500"/>
            </a:p>
          </p:txBody>
        </p:sp>
        <p:sp>
          <p:nvSpPr>
            <p:cNvPr id="141" name="Freeform 85">
              <a:extLst>
                <a:ext uri="{FF2B5EF4-FFF2-40B4-BE49-F238E27FC236}">
                  <a16:creationId xmlns:a16="http://schemas.microsoft.com/office/drawing/2014/main" id="{470FFCFB-BA54-DCE9-5BE8-3CBA130F91BD}"/>
                </a:ext>
              </a:extLst>
            </p:cNvPr>
            <p:cNvSpPr/>
            <p:nvPr/>
          </p:nvSpPr>
          <p:spPr>
            <a:xfrm flipV="1">
              <a:off x="6528012" y="11009366"/>
              <a:ext cx="229262" cy="397099"/>
            </a:xfrm>
            <a:custGeom>
              <a:avLst/>
              <a:gdLst>
                <a:gd name="connsiteX0" fmla="*/ 229785 w 229262"/>
                <a:gd name="connsiteY0" fmla="*/ 511 h 397099"/>
                <a:gd name="connsiteX1" fmla="*/ 523 w 229262"/>
                <a:gd name="connsiteY1" fmla="*/ 397610 h 397099"/>
              </a:gdLst>
              <a:ahLst/>
              <a:cxnLst>
                <a:cxn ang="0">
                  <a:pos x="connsiteX0" y="connsiteY0"/>
                </a:cxn>
                <a:cxn ang="0">
                  <a:pos x="connsiteX1" y="connsiteY1"/>
                </a:cxn>
              </a:cxnLst>
              <a:rect l="l" t="t" r="r" b="b"/>
              <a:pathLst>
                <a:path w="229262" h="397099">
                  <a:moveTo>
                    <a:pt x="229785" y="511"/>
                  </a:moveTo>
                  <a:lnTo>
                    <a:pt x="523" y="397610"/>
                  </a:lnTo>
                </a:path>
              </a:pathLst>
            </a:custGeom>
            <a:noFill/>
            <a:ln w="15875" cap="rnd">
              <a:solidFill>
                <a:schemeClr val="tx1"/>
              </a:solidFill>
              <a:prstDash val="solid"/>
              <a:round/>
            </a:ln>
          </p:spPr>
          <p:txBody>
            <a:bodyPr rtlCol="0" anchor="ctr"/>
            <a:lstStyle/>
            <a:p>
              <a:endParaRPr lang="en-US" sz="1500"/>
            </a:p>
          </p:txBody>
        </p:sp>
        <p:sp>
          <p:nvSpPr>
            <p:cNvPr id="142" name="Freeform 87">
              <a:extLst>
                <a:ext uri="{FF2B5EF4-FFF2-40B4-BE49-F238E27FC236}">
                  <a16:creationId xmlns:a16="http://schemas.microsoft.com/office/drawing/2014/main" id="{00936415-23CD-0D53-FE7A-5D366E608EA2}"/>
                </a:ext>
              </a:extLst>
            </p:cNvPr>
            <p:cNvSpPr/>
            <p:nvPr/>
          </p:nvSpPr>
          <p:spPr>
            <a:xfrm flipV="1">
              <a:off x="1985987" y="10255015"/>
              <a:ext cx="2378409" cy="2345488"/>
            </a:xfrm>
            <a:custGeom>
              <a:avLst/>
              <a:gdLst>
                <a:gd name="connsiteX0" fmla="*/ 2378654 w 2378409"/>
                <a:gd name="connsiteY0" fmla="*/ 1173197 h 2345488"/>
                <a:gd name="connsiteX1" fmla="*/ 1719948 w 2378409"/>
                <a:gd name="connsiteY1" fmla="*/ 32281 h 2345488"/>
                <a:gd name="connsiteX2" fmla="*/ 1604346 w 2378409"/>
                <a:gd name="connsiteY2" fmla="*/ 45330 h 2345488"/>
                <a:gd name="connsiteX3" fmla="*/ 1250330 w 2378409"/>
                <a:gd name="connsiteY3" fmla="*/ 1194599 h 2345488"/>
                <a:gd name="connsiteX4" fmla="*/ 78022 w 2378409"/>
                <a:gd name="connsiteY4" fmla="*/ 926557 h 2345488"/>
                <a:gd name="connsiteX5" fmla="*/ 8930 w 2378409"/>
                <a:gd name="connsiteY5" fmla="*/ 1020136 h 2345488"/>
                <a:gd name="connsiteX6" fmla="*/ 774428 w 2378409"/>
                <a:gd name="connsiteY6" fmla="*/ 2346038 h 2345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78409" h="2345488">
                  <a:moveTo>
                    <a:pt x="2378654" y="1173197"/>
                  </a:moveTo>
                  <a:lnTo>
                    <a:pt x="1719948" y="32281"/>
                  </a:lnTo>
                  <a:cubicBezTo>
                    <a:pt x="1692238" y="-15689"/>
                    <a:pt x="1620658" y="-7615"/>
                    <a:pt x="1604346" y="45330"/>
                  </a:cubicBezTo>
                  <a:lnTo>
                    <a:pt x="1250330" y="1194599"/>
                  </a:lnTo>
                  <a:lnTo>
                    <a:pt x="78022" y="926557"/>
                  </a:lnTo>
                  <a:cubicBezTo>
                    <a:pt x="24010" y="914219"/>
                    <a:pt x="-18781" y="972166"/>
                    <a:pt x="8930" y="1020136"/>
                  </a:cubicBezTo>
                  <a:lnTo>
                    <a:pt x="774428" y="2346038"/>
                  </a:lnTo>
                </a:path>
              </a:pathLst>
            </a:custGeom>
            <a:noFill/>
            <a:ln w="15875" cap="rnd">
              <a:solidFill>
                <a:schemeClr val="tx1"/>
              </a:solidFill>
              <a:prstDash val="solid"/>
              <a:round/>
            </a:ln>
          </p:spPr>
          <p:txBody>
            <a:bodyPr rtlCol="0" anchor="ctr"/>
            <a:lstStyle/>
            <a:p>
              <a:endParaRPr lang="en-US" sz="1500"/>
            </a:p>
          </p:txBody>
        </p:sp>
        <p:sp>
          <p:nvSpPr>
            <p:cNvPr id="143" name="Freeform 88">
              <a:extLst>
                <a:ext uri="{FF2B5EF4-FFF2-40B4-BE49-F238E27FC236}">
                  <a16:creationId xmlns:a16="http://schemas.microsoft.com/office/drawing/2014/main" id="{4B8B73EB-8025-C84D-05E0-621FA011B553}"/>
                </a:ext>
              </a:extLst>
            </p:cNvPr>
            <p:cNvSpPr/>
            <p:nvPr/>
          </p:nvSpPr>
          <p:spPr>
            <a:xfrm flipV="1">
              <a:off x="3236060" y="11012629"/>
              <a:ext cx="227383" cy="393836"/>
            </a:xfrm>
            <a:custGeom>
              <a:avLst/>
              <a:gdLst>
                <a:gd name="connsiteX0" fmla="*/ 159 w 227383"/>
                <a:gd name="connsiteY0" fmla="*/ 511 h 393836"/>
                <a:gd name="connsiteX1" fmla="*/ 227543 w 227383"/>
                <a:gd name="connsiteY1" fmla="*/ 394348 h 393836"/>
              </a:gdLst>
              <a:ahLst/>
              <a:cxnLst>
                <a:cxn ang="0">
                  <a:pos x="connsiteX0" y="connsiteY0"/>
                </a:cxn>
                <a:cxn ang="0">
                  <a:pos x="connsiteX1" y="connsiteY1"/>
                </a:cxn>
              </a:cxnLst>
              <a:rect l="l" t="t" r="r" b="b"/>
              <a:pathLst>
                <a:path w="227383" h="393836">
                  <a:moveTo>
                    <a:pt x="159" y="511"/>
                  </a:moveTo>
                  <a:lnTo>
                    <a:pt x="227543" y="394348"/>
                  </a:lnTo>
                </a:path>
              </a:pathLst>
            </a:custGeom>
            <a:noFill/>
            <a:ln w="15875" cap="rnd">
              <a:solidFill>
                <a:schemeClr val="tx1"/>
              </a:solidFill>
              <a:prstDash val="solid"/>
              <a:round/>
            </a:ln>
          </p:spPr>
          <p:txBody>
            <a:bodyPr rtlCol="0" anchor="ctr"/>
            <a:lstStyle/>
            <a:p>
              <a:endParaRPr lang="en-US" sz="1500"/>
            </a:p>
          </p:txBody>
        </p:sp>
        <p:sp>
          <p:nvSpPr>
            <p:cNvPr id="144" name="Freeform 89">
              <a:extLst>
                <a:ext uri="{FF2B5EF4-FFF2-40B4-BE49-F238E27FC236}">
                  <a16:creationId xmlns:a16="http://schemas.microsoft.com/office/drawing/2014/main" id="{D306541B-6A81-3C9E-D196-7062768405BD}"/>
                </a:ext>
              </a:extLst>
            </p:cNvPr>
            <p:cNvSpPr/>
            <p:nvPr/>
          </p:nvSpPr>
          <p:spPr>
            <a:xfrm flipV="1">
              <a:off x="4253433" y="8272831"/>
              <a:ext cx="1486416" cy="1419883"/>
            </a:xfrm>
            <a:custGeom>
              <a:avLst/>
              <a:gdLst>
                <a:gd name="connsiteX0" fmla="*/ 800467 w 1486416"/>
                <a:gd name="connsiteY0" fmla="*/ 1384852 h 1419883"/>
                <a:gd name="connsiteX1" fmla="*/ 980960 w 1486416"/>
                <a:gd name="connsiteY1" fmla="*/ 1019119 h 1419883"/>
                <a:gd name="connsiteX2" fmla="*/ 1028739 w 1486416"/>
                <a:gd name="connsiteY2" fmla="*/ 984401 h 1419883"/>
                <a:gd name="connsiteX3" fmla="*/ 1432337 w 1486416"/>
                <a:gd name="connsiteY3" fmla="*/ 925756 h 1419883"/>
                <a:gd name="connsiteX4" fmla="*/ 1467525 w 1486416"/>
                <a:gd name="connsiteY4" fmla="*/ 817504 h 1419883"/>
                <a:gd name="connsiteX5" fmla="*/ 1175479 w 1486416"/>
                <a:gd name="connsiteY5" fmla="*/ 532833 h 1419883"/>
                <a:gd name="connsiteX6" fmla="*/ 1157213 w 1486416"/>
                <a:gd name="connsiteY6" fmla="*/ 476650 h 1419883"/>
                <a:gd name="connsiteX7" fmla="*/ 1226165 w 1486416"/>
                <a:gd name="connsiteY7" fmla="*/ 74677 h 1419883"/>
                <a:gd name="connsiteX8" fmla="*/ 1134072 w 1486416"/>
                <a:gd name="connsiteY8" fmla="*/ 7781 h 1419883"/>
                <a:gd name="connsiteX9" fmla="*/ 773087 w 1486416"/>
                <a:gd name="connsiteY9" fmla="*/ 197565 h 1419883"/>
                <a:gd name="connsiteX10" fmla="*/ 714010 w 1486416"/>
                <a:gd name="connsiteY10" fmla="*/ 197565 h 1419883"/>
                <a:gd name="connsiteX11" fmla="*/ 353024 w 1486416"/>
                <a:gd name="connsiteY11" fmla="*/ 7781 h 1419883"/>
                <a:gd name="connsiteX12" fmla="*/ 260944 w 1486416"/>
                <a:gd name="connsiteY12" fmla="*/ 74677 h 1419883"/>
                <a:gd name="connsiteX13" fmla="*/ 329884 w 1486416"/>
                <a:gd name="connsiteY13" fmla="*/ 476650 h 1419883"/>
                <a:gd name="connsiteX14" fmla="*/ 311630 w 1486416"/>
                <a:gd name="connsiteY14" fmla="*/ 532833 h 1419883"/>
                <a:gd name="connsiteX15" fmla="*/ 19584 w 1486416"/>
                <a:gd name="connsiteY15" fmla="*/ 817504 h 1419883"/>
                <a:gd name="connsiteX16" fmla="*/ 54759 w 1486416"/>
                <a:gd name="connsiteY16" fmla="*/ 925756 h 1419883"/>
                <a:gd name="connsiteX17" fmla="*/ 458357 w 1486416"/>
                <a:gd name="connsiteY17" fmla="*/ 984401 h 1419883"/>
                <a:gd name="connsiteX18" fmla="*/ 506137 w 1486416"/>
                <a:gd name="connsiteY18" fmla="*/ 1019119 h 1419883"/>
                <a:gd name="connsiteX19" fmla="*/ 686642 w 1486416"/>
                <a:gd name="connsiteY19" fmla="*/ 1384852 h 1419883"/>
                <a:gd name="connsiteX20" fmla="*/ 800467 w 1486416"/>
                <a:gd name="connsiteY20" fmla="*/ 1384852 h 14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86416" h="1419883">
                  <a:moveTo>
                    <a:pt x="800467" y="1384852"/>
                  </a:moveTo>
                  <a:lnTo>
                    <a:pt x="980960" y="1019119"/>
                  </a:lnTo>
                  <a:cubicBezTo>
                    <a:pt x="990201" y="1000395"/>
                    <a:pt x="1008074" y="987397"/>
                    <a:pt x="1028739" y="984401"/>
                  </a:cubicBezTo>
                  <a:lnTo>
                    <a:pt x="1432337" y="925756"/>
                  </a:lnTo>
                  <a:cubicBezTo>
                    <a:pt x="1484407" y="918191"/>
                    <a:pt x="1505200" y="854214"/>
                    <a:pt x="1467525" y="817504"/>
                  </a:cubicBezTo>
                  <a:lnTo>
                    <a:pt x="1175479" y="532833"/>
                  </a:lnTo>
                  <a:cubicBezTo>
                    <a:pt x="1160513" y="518235"/>
                    <a:pt x="1153684" y="497240"/>
                    <a:pt x="1157213" y="476650"/>
                  </a:cubicBezTo>
                  <a:lnTo>
                    <a:pt x="1226165" y="74677"/>
                  </a:lnTo>
                  <a:cubicBezTo>
                    <a:pt x="1235051" y="22835"/>
                    <a:pt x="1180633" y="-16706"/>
                    <a:pt x="1134072" y="7781"/>
                  </a:cubicBezTo>
                  <a:lnTo>
                    <a:pt x="773087" y="197565"/>
                  </a:lnTo>
                  <a:cubicBezTo>
                    <a:pt x="754592" y="207276"/>
                    <a:pt x="732505" y="207276"/>
                    <a:pt x="714010" y="197565"/>
                  </a:cubicBezTo>
                  <a:lnTo>
                    <a:pt x="353024" y="7781"/>
                  </a:lnTo>
                  <a:cubicBezTo>
                    <a:pt x="306464" y="-16706"/>
                    <a:pt x="252045" y="22835"/>
                    <a:pt x="260944" y="74677"/>
                  </a:cubicBezTo>
                  <a:lnTo>
                    <a:pt x="329884" y="476650"/>
                  </a:lnTo>
                  <a:cubicBezTo>
                    <a:pt x="333412" y="497240"/>
                    <a:pt x="326583" y="518235"/>
                    <a:pt x="311630" y="532833"/>
                  </a:cubicBezTo>
                  <a:lnTo>
                    <a:pt x="19584" y="817504"/>
                  </a:lnTo>
                  <a:cubicBezTo>
                    <a:pt x="-18091" y="854214"/>
                    <a:pt x="2702" y="918191"/>
                    <a:pt x="54759" y="925756"/>
                  </a:cubicBezTo>
                  <a:lnTo>
                    <a:pt x="458357" y="984401"/>
                  </a:lnTo>
                  <a:cubicBezTo>
                    <a:pt x="479023" y="987397"/>
                    <a:pt x="496895" y="1000395"/>
                    <a:pt x="506137" y="1019119"/>
                  </a:cubicBezTo>
                  <a:lnTo>
                    <a:pt x="686642" y="1384852"/>
                  </a:lnTo>
                  <a:cubicBezTo>
                    <a:pt x="709922" y="1432022"/>
                    <a:pt x="777187" y="1432022"/>
                    <a:pt x="800467" y="1384852"/>
                  </a:cubicBezTo>
                  <a:close/>
                </a:path>
              </a:pathLst>
            </a:custGeom>
            <a:noFill/>
            <a:ln w="15875" cap="rnd">
              <a:solidFill>
                <a:schemeClr val="tx1"/>
              </a:solidFill>
              <a:prstDash val="solid"/>
              <a:round/>
            </a:ln>
          </p:spPr>
          <p:txBody>
            <a:bodyPr rtlCol="0" anchor="ctr"/>
            <a:lstStyle/>
            <a:p>
              <a:endParaRPr lang="en-US" sz="1500"/>
            </a:p>
          </p:txBody>
        </p:sp>
      </p:grpSp>
      <p:grpSp>
        <p:nvGrpSpPr>
          <p:cNvPr id="145" name="Group 144">
            <a:extLst>
              <a:ext uri="{FF2B5EF4-FFF2-40B4-BE49-F238E27FC236}">
                <a16:creationId xmlns:a16="http://schemas.microsoft.com/office/drawing/2014/main" id="{84AD6127-8016-52A0-6006-D58A3BDFA953}"/>
              </a:ext>
            </a:extLst>
          </p:cNvPr>
          <p:cNvGrpSpPr/>
          <p:nvPr/>
        </p:nvGrpSpPr>
        <p:grpSpPr>
          <a:xfrm>
            <a:off x="6305549" y="3770377"/>
            <a:ext cx="445948" cy="561930"/>
            <a:chOff x="8080554" y="4603750"/>
            <a:chExt cx="535138" cy="674316"/>
          </a:xfrm>
        </p:grpSpPr>
        <p:sp>
          <p:nvSpPr>
            <p:cNvPr id="146" name="Freeform 3">
              <a:extLst>
                <a:ext uri="{FF2B5EF4-FFF2-40B4-BE49-F238E27FC236}">
                  <a16:creationId xmlns:a16="http://schemas.microsoft.com/office/drawing/2014/main" id="{FDE2B28D-661D-26A9-A138-89B79EB386DB}"/>
                </a:ext>
              </a:extLst>
            </p:cNvPr>
            <p:cNvSpPr/>
            <p:nvPr/>
          </p:nvSpPr>
          <p:spPr>
            <a:xfrm flipV="1">
              <a:off x="8314768" y="4892300"/>
              <a:ext cx="66711" cy="385765"/>
            </a:xfrm>
            <a:custGeom>
              <a:avLst/>
              <a:gdLst>
                <a:gd name="connsiteX0" fmla="*/ 112229 w 112143"/>
                <a:gd name="connsiteY0" fmla="*/ 333 h 648483"/>
                <a:gd name="connsiteX1" fmla="*/ 85 w 112143"/>
                <a:gd name="connsiteY1" fmla="*/ 333 h 648483"/>
                <a:gd name="connsiteX2" fmla="*/ 85 w 112143"/>
                <a:gd name="connsiteY2" fmla="*/ 648817 h 648483"/>
                <a:gd name="connsiteX3" fmla="*/ 112229 w 112143"/>
                <a:gd name="connsiteY3" fmla="*/ 648817 h 648483"/>
              </a:gdLst>
              <a:ahLst/>
              <a:cxnLst>
                <a:cxn ang="0">
                  <a:pos x="connsiteX0" y="connsiteY0"/>
                </a:cxn>
                <a:cxn ang="0">
                  <a:pos x="connsiteX1" y="connsiteY1"/>
                </a:cxn>
                <a:cxn ang="0">
                  <a:pos x="connsiteX2" y="connsiteY2"/>
                </a:cxn>
                <a:cxn ang="0">
                  <a:pos x="connsiteX3" y="connsiteY3"/>
                </a:cxn>
              </a:cxnLst>
              <a:rect l="l" t="t" r="r" b="b"/>
              <a:pathLst>
                <a:path w="112143" h="648483">
                  <a:moveTo>
                    <a:pt x="112229" y="333"/>
                  </a:moveTo>
                  <a:lnTo>
                    <a:pt x="85" y="333"/>
                  </a:lnTo>
                  <a:lnTo>
                    <a:pt x="85" y="648817"/>
                  </a:lnTo>
                  <a:lnTo>
                    <a:pt x="112229" y="648817"/>
                  </a:lnTo>
                  <a:close/>
                </a:path>
              </a:pathLst>
            </a:custGeom>
            <a:noFill/>
            <a:ln w="15875" cap="rnd">
              <a:solidFill>
                <a:schemeClr val="tx1"/>
              </a:solidFill>
              <a:prstDash val="solid"/>
              <a:round/>
            </a:ln>
          </p:spPr>
          <p:txBody>
            <a:bodyPr rtlCol="0" anchor="ctr"/>
            <a:lstStyle/>
            <a:p>
              <a:endParaRPr lang="en-US" sz="1500"/>
            </a:p>
          </p:txBody>
        </p:sp>
        <p:sp>
          <p:nvSpPr>
            <p:cNvPr id="147" name="Freeform 4">
              <a:extLst>
                <a:ext uri="{FF2B5EF4-FFF2-40B4-BE49-F238E27FC236}">
                  <a16:creationId xmlns:a16="http://schemas.microsoft.com/office/drawing/2014/main" id="{20CB9762-389F-6FEF-BC92-2FA4BAD30030}"/>
                </a:ext>
              </a:extLst>
            </p:cNvPr>
            <p:cNvSpPr/>
            <p:nvPr/>
          </p:nvSpPr>
          <p:spPr>
            <a:xfrm flipV="1">
              <a:off x="8314768" y="4760328"/>
              <a:ext cx="66711" cy="131971"/>
            </a:xfrm>
            <a:custGeom>
              <a:avLst/>
              <a:gdLst>
                <a:gd name="connsiteX0" fmla="*/ 112229 w 112143"/>
                <a:gd name="connsiteY0" fmla="*/ -112 h 221848"/>
                <a:gd name="connsiteX1" fmla="*/ 85 w 112143"/>
                <a:gd name="connsiteY1" fmla="*/ -112 h 221848"/>
                <a:gd name="connsiteX2" fmla="*/ 85 w 112143"/>
                <a:gd name="connsiteY2" fmla="*/ 221737 h 221848"/>
                <a:gd name="connsiteX3" fmla="*/ 112229 w 112143"/>
                <a:gd name="connsiteY3" fmla="*/ 221737 h 221848"/>
              </a:gdLst>
              <a:ahLst/>
              <a:cxnLst>
                <a:cxn ang="0">
                  <a:pos x="connsiteX0" y="connsiteY0"/>
                </a:cxn>
                <a:cxn ang="0">
                  <a:pos x="connsiteX1" y="connsiteY1"/>
                </a:cxn>
                <a:cxn ang="0">
                  <a:pos x="connsiteX2" y="connsiteY2"/>
                </a:cxn>
                <a:cxn ang="0">
                  <a:pos x="connsiteX3" y="connsiteY3"/>
                </a:cxn>
              </a:cxnLst>
              <a:rect l="l" t="t" r="r" b="b"/>
              <a:pathLst>
                <a:path w="112143" h="221848">
                  <a:moveTo>
                    <a:pt x="112229" y="-112"/>
                  </a:moveTo>
                  <a:lnTo>
                    <a:pt x="85" y="-112"/>
                  </a:lnTo>
                  <a:lnTo>
                    <a:pt x="85" y="221737"/>
                  </a:lnTo>
                  <a:lnTo>
                    <a:pt x="112229" y="221737"/>
                  </a:lnTo>
                  <a:close/>
                </a:path>
              </a:pathLst>
            </a:custGeom>
            <a:noFill/>
            <a:ln w="15875" cap="rnd">
              <a:solidFill>
                <a:schemeClr val="tx1"/>
              </a:solidFill>
              <a:prstDash val="solid"/>
              <a:round/>
            </a:ln>
          </p:spPr>
          <p:txBody>
            <a:bodyPr rtlCol="0" anchor="ctr"/>
            <a:lstStyle/>
            <a:p>
              <a:endParaRPr lang="en-US" sz="1500"/>
            </a:p>
          </p:txBody>
        </p:sp>
        <p:sp>
          <p:nvSpPr>
            <p:cNvPr id="148" name="Freeform 5">
              <a:extLst>
                <a:ext uri="{FF2B5EF4-FFF2-40B4-BE49-F238E27FC236}">
                  <a16:creationId xmlns:a16="http://schemas.microsoft.com/office/drawing/2014/main" id="{59D86B58-8E44-34FC-F05F-107A6172DBB2}"/>
                </a:ext>
              </a:extLst>
            </p:cNvPr>
            <p:cNvSpPr/>
            <p:nvPr/>
          </p:nvSpPr>
          <p:spPr>
            <a:xfrm flipV="1">
              <a:off x="8289389" y="4701955"/>
              <a:ext cx="116744" cy="58373"/>
            </a:xfrm>
            <a:custGeom>
              <a:avLst/>
              <a:gdLst>
                <a:gd name="connsiteX0" fmla="*/ 196634 w 196250"/>
                <a:gd name="connsiteY0" fmla="*/ 114 h 98127"/>
                <a:gd name="connsiteX1" fmla="*/ 196634 w 196250"/>
                <a:gd name="connsiteY1" fmla="*/ 57810 h 98127"/>
                <a:gd name="connsiteX2" fmla="*/ 156205 w 196250"/>
                <a:gd name="connsiteY2" fmla="*/ 98241 h 98127"/>
                <a:gd name="connsiteX3" fmla="*/ 40813 w 196250"/>
                <a:gd name="connsiteY3" fmla="*/ 98241 h 98127"/>
                <a:gd name="connsiteX4" fmla="*/ 384 w 196250"/>
                <a:gd name="connsiteY4" fmla="*/ 57810 h 98127"/>
                <a:gd name="connsiteX5" fmla="*/ 384 w 196250"/>
                <a:gd name="connsiteY5" fmla="*/ 114 h 9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250" h="98127">
                  <a:moveTo>
                    <a:pt x="196634" y="114"/>
                  </a:moveTo>
                  <a:lnTo>
                    <a:pt x="196634" y="57810"/>
                  </a:lnTo>
                  <a:cubicBezTo>
                    <a:pt x="196634" y="80046"/>
                    <a:pt x="178442" y="98241"/>
                    <a:pt x="156205" y="98241"/>
                  </a:cubicBezTo>
                  <a:lnTo>
                    <a:pt x="40813" y="98241"/>
                  </a:lnTo>
                  <a:cubicBezTo>
                    <a:pt x="18577" y="98241"/>
                    <a:pt x="384" y="80046"/>
                    <a:pt x="384" y="57810"/>
                  </a:cubicBezTo>
                  <a:lnTo>
                    <a:pt x="384" y="114"/>
                  </a:lnTo>
                  <a:close/>
                </a:path>
              </a:pathLst>
            </a:custGeom>
            <a:noFill/>
            <a:ln w="15875" cap="rnd">
              <a:solidFill>
                <a:schemeClr val="tx1"/>
              </a:solidFill>
              <a:prstDash val="solid"/>
              <a:round/>
            </a:ln>
          </p:spPr>
          <p:txBody>
            <a:bodyPr rtlCol="0" anchor="ctr"/>
            <a:lstStyle/>
            <a:p>
              <a:endParaRPr lang="en-US" sz="1500"/>
            </a:p>
          </p:txBody>
        </p:sp>
        <p:sp>
          <p:nvSpPr>
            <p:cNvPr id="149" name="Freeform 6">
              <a:extLst>
                <a:ext uri="{FF2B5EF4-FFF2-40B4-BE49-F238E27FC236}">
                  <a16:creationId xmlns:a16="http://schemas.microsoft.com/office/drawing/2014/main" id="{B57F761D-0678-74FD-4FDD-E2F41222ABBC}"/>
                </a:ext>
              </a:extLst>
            </p:cNvPr>
            <p:cNvSpPr/>
            <p:nvPr/>
          </p:nvSpPr>
          <p:spPr>
            <a:xfrm flipV="1">
              <a:off x="8399668" y="4663935"/>
              <a:ext cx="146175" cy="96393"/>
            </a:xfrm>
            <a:custGeom>
              <a:avLst/>
              <a:gdLst>
                <a:gd name="connsiteX0" fmla="*/ 152278 w 245725"/>
                <a:gd name="connsiteY0" fmla="*/ 155943 h 162040"/>
                <a:gd name="connsiteX1" fmla="*/ 476 w 245725"/>
                <a:gd name="connsiteY1" fmla="*/ 85291 h 162040"/>
                <a:gd name="connsiteX2" fmla="*/ 11345 w 245725"/>
                <a:gd name="connsiteY2" fmla="*/ 57847 h 162040"/>
                <a:gd name="connsiteX3" fmla="*/ 11345 w 245725"/>
                <a:gd name="connsiteY3" fmla="*/ 149 h 162040"/>
                <a:gd name="connsiteX4" fmla="*/ 246202 w 245725"/>
                <a:gd name="connsiteY4" fmla="*/ 149 h 162040"/>
                <a:gd name="connsiteX5" fmla="*/ 246202 w 245725"/>
                <a:gd name="connsiteY5" fmla="*/ 96062 h 162040"/>
                <a:gd name="connsiteX6" fmla="*/ 152278 w 245725"/>
                <a:gd name="connsiteY6" fmla="*/ 155943 h 16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725" h="162040">
                  <a:moveTo>
                    <a:pt x="152278" y="155943"/>
                  </a:moveTo>
                  <a:lnTo>
                    <a:pt x="476" y="85291"/>
                  </a:lnTo>
                  <a:cubicBezTo>
                    <a:pt x="7194" y="78065"/>
                    <a:pt x="11345" y="68429"/>
                    <a:pt x="11345" y="57847"/>
                  </a:cubicBezTo>
                  <a:lnTo>
                    <a:pt x="11345" y="149"/>
                  </a:lnTo>
                  <a:lnTo>
                    <a:pt x="246202" y="149"/>
                  </a:lnTo>
                  <a:lnTo>
                    <a:pt x="246202" y="96062"/>
                  </a:lnTo>
                  <a:cubicBezTo>
                    <a:pt x="246202" y="144356"/>
                    <a:pt x="196063" y="176323"/>
                    <a:pt x="152278" y="155943"/>
                  </a:cubicBezTo>
                  <a:close/>
                </a:path>
              </a:pathLst>
            </a:custGeom>
            <a:noFill/>
            <a:ln w="15875" cap="rnd">
              <a:solidFill>
                <a:schemeClr val="tx1"/>
              </a:solidFill>
              <a:prstDash val="solid"/>
              <a:round/>
            </a:ln>
          </p:spPr>
          <p:txBody>
            <a:bodyPr rtlCol="0" anchor="ctr"/>
            <a:lstStyle/>
            <a:p>
              <a:endParaRPr lang="en-US" sz="1500"/>
            </a:p>
          </p:txBody>
        </p:sp>
        <p:sp>
          <p:nvSpPr>
            <p:cNvPr id="150" name="Freeform 7">
              <a:extLst>
                <a:ext uri="{FF2B5EF4-FFF2-40B4-BE49-F238E27FC236}">
                  <a16:creationId xmlns:a16="http://schemas.microsoft.com/office/drawing/2014/main" id="{139C7869-0680-87B4-B995-EDAF045383BF}"/>
                </a:ext>
              </a:extLst>
            </p:cNvPr>
            <p:cNvSpPr/>
            <p:nvPr/>
          </p:nvSpPr>
          <p:spPr>
            <a:xfrm flipV="1">
              <a:off x="8149679" y="4663935"/>
              <a:ext cx="146172" cy="96393"/>
            </a:xfrm>
            <a:custGeom>
              <a:avLst/>
              <a:gdLst>
                <a:gd name="connsiteX0" fmla="*/ 245993 w 245720"/>
                <a:gd name="connsiteY0" fmla="*/ 85260 h 162040"/>
                <a:gd name="connsiteX1" fmla="*/ 94193 w 245720"/>
                <a:gd name="connsiteY1" fmla="*/ 155912 h 162040"/>
                <a:gd name="connsiteX2" fmla="*/ 272 w 245720"/>
                <a:gd name="connsiteY2" fmla="*/ 96031 h 162040"/>
                <a:gd name="connsiteX3" fmla="*/ 272 w 245720"/>
                <a:gd name="connsiteY3" fmla="*/ 118 h 162040"/>
                <a:gd name="connsiteX4" fmla="*/ 235127 w 245720"/>
                <a:gd name="connsiteY4" fmla="*/ 118 h 162040"/>
                <a:gd name="connsiteX5" fmla="*/ 235127 w 245720"/>
                <a:gd name="connsiteY5" fmla="*/ 57816 h 162040"/>
                <a:gd name="connsiteX6" fmla="*/ 245993 w 245720"/>
                <a:gd name="connsiteY6" fmla="*/ 85260 h 16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720" h="162040">
                  <a:moveTo>
                    <a:pt x="245993" y="85260"/>
                  </a:moveTo>
                  <a:lnTo>
                    <a:pt x="94193" y="155912"/>
                  </a:lnTo>
                  <a:cubicBezTo>
                    <a:pt x="50409" y="176292"/>
                    <a:pt x="272" y="144325"/>
                    <a:pt x="272" y="96031"/>
                  </a:cubicBezTo>
                  <a:lnTo>
                    <a:pt x="272" y="118"/>
                  </a:lnTo>
                  <a:lnTo>
                    <a:pt x="235127" y="118"/>
                  </a:lnTo>
                  <a:lnTo>
                    <a:pt x="235127" y="57816"/>
                  </a:lnTo>
                  <a:cubicBezTo>
                    <a:pt x="235127" y="68398"/>
                    <a:pt x="239280" y="78034"/>
                    <a:pt x="245993" y="85260"/>
                  </a:cubicBezTo>
                  <a:close/>
                </a:path>
              </a:pathLst>
            </a:custGeom>
            <a:noFill/>
            <a:ln w="15875" cap="rnd">
              <a:solidFill>
                <a:schemeClr val="tx1"/>
              </a:solidFill>
              <a:prstDash val="solid"/>
              <a:round/>
            </a:ln>
          </p:spPr>
          <p:txBody>
            <a:bodyPr rtlCol="0" anchor="ctr"/>
            <a:lstStyle/>
            <a:p>
              <a:endParaRPr lang="en-US" sz="1500"/>
            </a:p>
          </p:txBody>
        </p:sp>
        <p:sp>
          <p:nvSpPr>
            <p:cNvPr id="151" name="Freeform 8">
              <a:extLst>
                <a:ext uri="{FF2B5EF4-FFF2-40B4-BE49-F238E27FC236}">
                  <a16:creationId xmlns:a16="http://schemas.microsoft.com/office/drawing/2014/main" id="{7A8E0BB1-5D9C-BFD8-8E69-0DE80E360369}"/>
                </a:ext>
              </a:extLst>
            </p:cNvPr>
            <p:cNvSpPr/>
            <p:nvPr/>
          </p:nvSpPr>
          <p:spPr>
            <a:xfrm flipV="1">
              <a:off x="8374921" y="4603750"/>
              <a:ext cx="130400" cy="105931"/>
            </a:xfrm>
            <a:custGeom>
              <a:avLst/>
              <a:gdLst>
                <a:gd name="connsiteX0" fmla="*/ 219687 w 219207"/>
                <a:gd name="connsiteY0" fmla="*/ 76903 h 178073"/>
                <a:gd name="connsiteX1" fmla="*/ 158835 w 219207"/>
                <a:gd name="connsiteY1" fmla="*/ 166415 h 178073"/>
                <a:gd name="connsiteX2" fmla="*/ 115237 w 219207"/>
                <a:gd name="connsiteY2" fmla="*/ 167342 h 178073"/>
                <a:gd name="connsiteX3" fmla="*/ 480 w 219207"/>
                <a:gd name="connsiteY3" fmla="*/ 13044 h 178073"/>
                <a:gd name="connsiteX4" fmla="*/ 12518 w 219207"/>
                <a:gd name="connsiteY4" fmla="*/ 13044 h 178073"/>
                <a:gd name="connsiteX5" fmla="*/ 42081 w 219207"/>
                <a:gd name="connsiteY5" fmla="*/ 57 h 178073"/>
                <a:gd name="connsiteX6" fmla="*/ 42079 w 219207"/>
                <a:gd name="connsiteY6" fmla="*/ 59 h 178073"/>
                <a:gd name="connsiteX7" fmla="*/ 193881 w 219207"/>
                <a:gd name="connsiteY7" fmla="*/ 70710 h 178073"/>
                <a:gd name="connsiteX8" fmla="*/ 219687 w 219207"/>
                <a:gd name="connsiteY8" fmla="*/ 76903 h 178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207" h="178073">
                  <a:moveTo>
                    <a:pt x="219687" y="76903"/>
                  </a:moveTo>
                  <a:lnTo>
                    <a:pt x="158835" y="166415"/>
                  </a:lnTo>
                  <a:cubicBezTo>
                    <a:pt x="148489" y="181636"/>
                    <a:pt x="126220" y="182110"/>
                    <a:pt x="115237" y="167342"/>
                  </a:cubicBezTo>
                  <a:lnTo>
                    <a:pt x="480" y="13044"/>
                  </a:lnTo>
                  <a:lnTo>
                    <a:pt x="12518" y="13044"/>
                  </a:lnTo>
                  <a:cubicBezTo>
                    <a:pt x="24172" y="13044"/>
                    <a:pt x="34687" y="8015"/>
                    <a:pt x="42081" y="57"/>
                  </a:cubicBezTo>
                  <a:cubicBezTo>
                    <a:pt x="42081" y="59"/>
                    <a:pt x="42079" y="59"/>
                    <a:pt x="42079" y="59"/>
                  </a:cubicBezTo>
                  <a:lnTo>
                    <a:pt x="193881" y="70710"/>
                  </a:lnTo>
                  <a:cubicBezTo>
                    <a:pt x="202382" y="74668"/>
                    <a:pt x="211120" y="76629"/>
                    <a:pt x="219687" y="76903"/>
                  </a:cubicBezTo>
                  <a:close/>
                </a:path>
              </a:pathLst>
            </a:custGeom>
            <a:noFill/>
            <a:ln w="15875" cap="rnd">
              <a:solidFill>
                <a:schemeClr val="tx1"/>
              </a:solidFill>
              <a:prstDash val="solid"/>
              <a:round/>
            </a:ln>
          </p:spPr>
          <p:txBody>
            <a:bodyPr rtlCol="0" anchor="ctr"/>
            <a:lstStyle/>
            <a:p>
              <a:endParaRPr lang="en-US" sz="1500"/>
            </a:p>
          </p:txBody>
        </p:sp>
        <p:sp>
          <p:nvSpPr>
            <p:cNvPr id="152" name="Freeform 13">
              <a:extLst>
                <a:ext uri="{FF2B5EF4-FFF2-40B4-BE49-F238E27FC236}">
                  <a16:creationId xmlns:a16="http://schemas.microsoft.com/office/drawing/2014/main" id="{030BFC3E-5962-8844-C4F1-8C9602D2EA59}"/>
                </a:ext>
              </a:extLst>
            </p:cNvPr>
            <p:cNvSpPr/>
            <p:nvPr/>
          </p:nvSpPr>
          <p:spPr>
            <a:xfrm flipV="1">
              <a:off x="8190199" y="4603750"/>
              <a:ext cx="130400" cy="105931"/>
            </a:xfrm>
            <a:custGeom>
              <a:avLst/>
              <a:gdLst>
                <a:gd name="connsiteX0" fmla="*/ 202 w 219207"/>
                <a:gd name="connsiteY0" fmla="*/ 76903 h 178073"/>
                <a:gd name="connsiteX1" fmla="*/ 61055 w 219207"/>
                <a:gd name="connsiteY1" fmla="*/ 166415 h 178073"/>
                <a:gd name="connsiteX2" fmla="*/ 104652 w 219207"/>
                <a:gd name="connsiteY2" fmla="*/ 167342 h 178073"/>
                <a:gd name="connsiteX3" fmla="*/ 219410 w 219207"/>
                <a:gd name="connsiteY3" fmla="*/ 13044 h 178073"/>
                <a:gd name="connsiteX4" fmla="*/ 207371 w 219207"/>
                <a:gd name="connsiteY4" fmla="*/ 13044 h 178073"/>
                <a:gd name="connsiteX5" fmla="*/ 177808 w 219207"/>
                <a:gd name="connsiteY5" fmla="*/ 57 h 178073"/>
                <a:gd name="connsiteX6" fmla="*/ 177810 w 219207"/>
                <a:gd name="connsiteY6" fmla="*/ 59 h 178073"/>
                <a:gd name="connsiteX7" fmla="*/ 26008 w 219207"/>
                <a:gd name="connsiteY7" fmla="*/ 70710 h 178073"/>
                <a:gd name="connsiteX8" fmla="*/ 202 w 219207"/>
                <a:gd name="connsiteY8" fmla="*/ 76903 h 178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207" h="178073">
                  <a:moveTo>
                    <a:pt x="202" y="76903"/>
                  </a:moveTo>
                  <a:lnTo>
                    <a:pt x="61055" y="166415"/>
                  </a:lnTo>
                  <a:cubicBezTo>
                    <a:pt x="71401" y="181636"/>
                    <a:pt x="93670" y="182110"/>
                    <a:pt x="104652" y="167342"/>
                  </a:cubicBezTo>
                  <a:lnTo>
                    <a:pt x="219410" y="13044"/>
                  </a:lnTo>
                  <a:lnTo>
                    <a:pt x="207371" y="13044"/>
                  </a:lnTo>
                  <a:cubicBezTo>
                    <a:pt x="195718" y="13044"/>
                    <a:pt x="185203" y="8015"/>
                    <a:pt x="177808" y="57"/>
                  </a:cubicBezTo>
                  <a:cubicBezTo>
                    <a:pt x="177808" y="59"/>
                    <a:pt x="177810" y="59"/>
                    <a:pt x="177810" y="59"/>
                  </a:cubicBezTo>
                  <a:lnTo>
                    <a:pt x="26008" y="70710"/>
                  </a:lnTo>
                  <a:cubicBezTo>
                    <a:pt x="17507" y="74668"/>
                    <a:pt x="8769" y="76629"/>
                    <a:pt x="202" y="76903"/>
                  </a:cubicBezTo>
                  <a:close/>
                </a:path>
              </a:pathLst>
            </a:custGeom>
            <a:noFill/>
            <a:ln w="15875" cap="rnd">
              <a:solidFill>
                <a:schemeClr val="tx1"/>
              </a:solidFill>
              <a:prstDash val="solid"/>
              <a:round/>
            </a:ln>
          </p:spPr>
          <p:txBody>
            <a:bodyPr rtlCol="0" anchor="ctr"/>
            <a:lstStyle/>
            <a:p>
              <a:endParaRPr lang="en-US" sz="1500"/>
            </a:p>
          </p:txBody>
        </p:sp>
        <p:sp>
          <p:nvSpPr>
            <p:cNvPr id="153" name="Freeform 14">
              <a:extLst>
                <a:ext uri="{FF2B5EF4-FFF2-40B4-BE49-F238E27FC236}">
                  <a16:creationId xmlns:a16="http://schemas.microsoft.com/office/drawing/2014/main" id="{B450717A-17D8-B99D-0932-8E36D77E2C83}"/>
                </a:ext>
              </a:extLst>
            </p:cNvPr>
            <p:cNvSpPr/>
            <p:nvPr/>
          </p:nvSpPr>
          <p:spPr>
            <a:xfrm flipV="1">
              <a:off x="8101582" y="4892301"/>
              <a:ext cx="493082" cy="385765"/>
            </a:xfrm>
            <a:custGeom>
              <a:avLst/>
              <a:gdLst>
                <a:gd name="connsiteX0" fmla="*/ 679158 w 828887"/>
                <a:gd name="connsiteY0" fmla="*/ 341 h 648483"/>
                <a:gd name="connsiteX1" fmla="*/ 800092 w 828887"/>
                <a:gd name="connsiteY1" fmla="*/ 341 h 648483"/>
                <a:gd name="connsiteX2" fmla="*/ 829345 w 828887"/>
                <a:gd name="connsiteY2" fmla="*/ 29596 h 648483"/>
                <a:gd name="connsiteX3" fmla="*/ 829345 w 828887"/>
                <a:gd name="connsiteY3" fmla="*/ 648824 h 648483"/>
                <a:gd name="connsiteX4" fmla="*/ 457 w 828887"/>
                <a:gd name="connsiteY4" fmla="*/ 648824 h 648483"/>
                <a:gd name="connsiteX5" fmla="*/ 457 w 828887"/>
                <a:gd name="connsiteY5" fmla="*/ 29596 h 648483"/>
                <a:gd name="connsiteX6" fmla="*/ 29712 w 828887"/>
                <a:gd name="connsiteY6" fmla="*/ 341 h 648483"/>
                <a:gd name="connsiteX7" fmla="*/ 599326 w 828887"/>
                <a:gd name="connsiteY7" fmla="*/ 341 h 64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8887" h="648483">
                  <a:moveTo>
                    <a:pt x="679158" y="341"/>
                  </a:moveTo>
                  <a:lnTo>
                    <a:pt x="800092" y="341"/>
                  </a:lnTo>
                  <a:cubicBezTo>
                    <a:pt x="816179" y="341"/>
                    <a:pt x="829345" y="13504"/>
                    <a:pt x="829345" y="29596"/>
                  </a:cubicBezTo>
                  <a:lnTo>
                    <a:pt x="829345" y="648824"/>
                  </a:lnTo>
                  <a:lnTo>
                    <a:pt x="457" y="648824"/>
                  </a:lnTo>
                  <a:lnTo>
                    <a:pt x="457" y="29596"/>
                  </a:lnTo>
                  <a:cubicBezTo>
                    <a:pt x="457" y="13504"/>
                    <a:pt x="13623" y="341"/>
                    <a:pt x="29712" y="341"/>
                  </a:cubicBezTo>
                  <a:lnTo>
                    <a:pt x="599326" y="341"/>
                  </a:lnTo>
                </a:path>
              </a:pathLst>
            </a:custGeom>
            <a:noFill/>
            <a:ln w="15875" cap="rnd">
              <a:solidFill>
                <a:schemeClr val="tx1"/>
              </a:solidFill>
              <a:prstDash val="solid"/>
              <a:round/>
            </a:ln>
          </p:spPr>
          <p:txBody>
            <a:bodyPr rtlCol="0" anchor="ctr"/>
            <a:lstStyle/>
            <a:p>
              <a:endParaRPr lang="en-US" sz="1500"/>
            </a:p>
          </p:txBody>
        </p:sp>
        <p:sp>
          <p:nvSpPr>
            <p:cNvPr id="154" name="Freeform 15">
              <a:extLst>
                <a:ext uri="{FF2B5EF4-FFF2-40B4-BE49-F238E27FC236}">
                  <a16:creationId xmlns:a16="http://schemas.microsoft.com/office/drawing/2014/main" id="{83F12944-DD9D-6BD8-9188-5B0709D4F7AD}"/>
                </a:ext>
              </a:extLst>
            </p:cNvPr>
            <p:cNvSpPr/>
            <p:nvPr/>
          </p:nvSpPr>
          <p:spPr>
            <a:xfrm flipV="1">
              <a:off x="8080554" y="4760328"/>
              <a:ext cx="535138" cy="131973"/>
            </a:xfrm>
            <a:custGeom>
              <a:avLst/>
              <a:gdLst>
                <a:gd name="connsiteX0" fmla="*/ 900123 w 899584"/>
                <a:gd name="connsiteY0" fmla="*/ 151088 h 221851"/>
                <a:gd name="connsiteX1" fmla="*/ 900123 w 899584"/>
                <a:gd name="connsiteY1" fmla="*/ 192842 h 221851"/>
                <a:gd name="connsiteX2" fmla="*/ 870871 w 899584"/>
                <a:gd name="connsiteY2" fmla="*/ 222097 h 221851"/>
                <a:gd name="connsiteX3" fmla="*/ 29791 w 899584"/>
                <a:gd name="connsiteY3" fmla="*/ 222097 h 221851"/>
                <a:gd name="connsiteX4" fmla="*/ 539 w 899584"/>
                <a:gd name="connsiteY4" fmla="*/ 192842 h 221851"/>
                <a:gd name="connsiteX5" fmla="*/ 539 w 899584"/>
                <a:gd name="connsiteY5" fmla="*/ 29501 h 221851"/>
                <a:gd name="connsiteX6" fmla="*/ 29791 w 899584"/>
                <a:gd name="connsiteY6" fmla="*/ 246 h 221851"/>
                <a:gd name="connsiteX7" fmla="*/ 870871 w 899584"/>
                <a:gd name="connsiteY7" fmla="*/ 246 h 221851"/>
                <a:gd name="connsiteX8" fmla="*/ 900123 w 899584"/>
                <a:gd name="connsiteY8" fmla="*/ 29501 h 221851"/>
                <a:gd name="connsiteX9" fmla="*/ 900123 w 899584"/>
                <a:gd name="connsiteY9" fmla="*/ 71256 h 2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9584" h="221851">
                  <a:moveTo>
                    <a:pt x="900123" y="151088"/>
                  </a:moveTo>
                  <a:lnTo>
                    <a:pt x="900123" y="192842"/>
                  </a:lnTo>
                  <a:cubicBezTo>
                    <a:pt x="900123" y="208932"/>
                    <a:pt x="886960" y="222097"/>
                    <a:pt x="870871" y="222097"/>
                  </a:cubicBezTo>
                  <a:lnTo>
                    <a:pt x="29791" y="222097"/>
                  </a:lnTo>
                  <a:cubicBezTo>
                    <a:pt x="13702" y="222097"/>
                    <a:pt x="539" y="208932"/>
                    <a:pt x="539" y="192842"/>
                  </a:cubicBezTo>
                  <a:lnTo>
                    <a:pt x="539" y="29501"/>
                  </a:lnTo>
                  <a:cubicBezTo>
                    <a:pt x="539" y="13412"/>
                    <a:pt x="13702" y="246"/>
                    <a:pt x="29791" y="246"/>
                  </a:cubicBezTo>
                  <a:lnTo>
                    <a:pt x="870871" y="246"/>
                  </a:lnTo>
                  <a:cubicBezTo>
                    <a:pt x="886960" y="246"/>
                    <a:pt x="900123" y="13412"/>
                    <a:pt x="900123" y="29501"/>
                  </a:cubicBezTo>
                  <a:lnTo>
                    <a:pt x="900123" y="71256"/>
                  </a:lnTo>
                </a:path>
              </a:pathLst>
            </a:custGeom>
            <a:noFill/>
            <a:ln w="15875" cap="rnd">
              <a:solidFill>
                <a:schemeClr val="tx1"/>
              </a:solidFill>
              <a:prstDash val="solid"/>
              <a:round/>
            </a:ln>
          </p:spPr>
          <p:txBody>
            <a:bodyPr rtlCol="0" anchor="ctr"/>
            <a:lstStyle/>
            <a:p>
              <a:endParaRPr lang="en-US" sz="1500"/>
            </a:p>
          </p:txBody>
        </p:sp>
      </p:grpSp>
    </p:spTree>
    <p:extLst>
      <p:ext uri="{BB962C8B-B14F-4D97-AF65-F5344CB8AC3E}">
        <p14:creationId xmlns:p14="http://schemas.microsoft.com/office/powerpoint/2010/main" val="9422354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A64D3-F091-762C-17E7-3ED12738CDBC}"/>
            </a:ext>
          </a:extLst>
        </p:cNvPr>
        <p:cNvGrpSpPr/>
        <p:nvPr/>
      </p:nvGrpSpPr>
      <p:grpSpPr>
        <a:xfrm>
          <a:off x="0" y="0"/>
          <a:ext cx="0" cy="0"/>
          <a:chOff x="0" y="0"/>
          <a:chExt cx="0" cy="0"/>
        </a:xfrm>
      </p:grpSpPr>
      <p:graphicFrame>
        <p:nvGraphicFramePr>
          <p:cNvPr id="7" name="Chart Placeholder 6">
            <a:extLst>
              <a:ext uri="{FF2B5EF4-FFF2-40B4-BE49-F238E27FC236}">
                <a16:creationId xmlns:a16="http://schemas.microsoft.com/office/drawing/2014/main" id="{E66710D6-E785-7CD4-29B9-137E8E5BA0B7}"/>
              </a:ext>
            </a:extLst>
          </p:cNvPr>
          <p:cNvGraphicFramePr>
            <a:graphicFrameLocks noGrp="1"/>
          </p:cNvGraphicFramePr>
          <p:nvPr>
            <p:ph type="chart" sz="quarter" idx="12"/>
          </p:nvPr>
        </p:nvGraphicFramePr>
        <p:xfrm>
          <a:off x="3451225" y="1651000"/>
          <a:ext cx="8105775" cy="3108325"/>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190B0418-3C8C-0786-C7C8-2DC54C8A0FE9}"/>
              </a:ext>
            </a:extLst>
          </p:cNvPr>
          <p:cNvSpPr>
            <a:spLocks noGrp="1"/>
          </p:cNvSpPr>
          <p:nvPr>
            <p:ph type="title"/>
          </p:nvPr>
        </p:nvSpPr>
        <p:spPr>
          <a:xfrm>
            <a:off x="653845" y="667820"/>
            <a:ext cx="10903159" cy="378110"/>
          </a:xfrm>
        </p:spPr>
        <p:txBody>
          <a:bodyPr/>
          <a:lstStyle/>
          <a:p>
            <a:r>
              <a:rPr lang="en-US" dirty="0"/>
              <a:t>Strategic Tax Planning Example</a:t>
            </a:r>
          </a:p>
        </p:txBody>
      </p:sp>
      <p:sp>
        <p:nvSpPr>
          <p:cNvPr id="3" name="Footer Placeholder 2">
            <a:extLst>
              <a:ext uri="{FF2B5EF4-FFF2-40B4-BE49-F238E27FC236}">
                <a16:creationId xmlns:a16="http://schemas.microsoft.com/office/drawing/2014/main" id="{78912CDE-E172-7694-3C44-F6B1288A922E}"/>
              </a:ext>
            </a:extLst>
          </p:cNvPr>
          <p:cNvSpPr>
            <a:spLocks noGrp="1"/>
          </p:cNvSpPr>
          <p:nvPr>
            <p:ph type="ftr" sz="quarter" idx="10"/>
          </p:nvPr>
        </p:nvSpPr>
        <p:spPr>
          <a:xfrm>
            <a:off x="1134083" y="6330520"/>
            <a:ext cx="4632960" cy="219456"/>
          </a:xfrm>
        </p:spPr>
        <p:txBody>
          <a:bodyPr/>
          <a:lstStyle/>
          <a:p>
            <a:r>
              <a:rPr lang="en-US"/>
              <a:t>PLEASE REFER TO CONTENT DISCLOSURES AT THE END OF THIS PRESENTATION.</a:t>
            </a:r>
            <a:endParaRPr lang="en-US" dirty="0"/>
          </a:p>
        </p:txBody>
      </p:sp>
      <p:sp>
        <p:nvSpPr>
          <p:cNvPr id="4" name="Slide Number Placeholder 3">
            <a:extLst>
              <a:ext uri="{FF2B5EF4-FFF2-40B4-BE49-F238E27FC236}">
                <a16:creationId xmlns:a16="http://schemas.microsoft.com/office/drawing/2014/main" id="{3D0D9F89-746E-F211-3F75-47F385C4E9FF}"/>
              </a:ext>
            </a:extLst>
          </p:cNvPr>
          <p:cNvSpPr>
            <a:spLocks noGrp="1"/>
          </p:cNvSpPr>
          <p:nvPr>
            <p:ph type="sldNum" sz="quarter" idx="11"/>
          </p:nvPr>
        </p:nvSpPr>
        <p:spPr>
          <a:xfrm>
            <a:off x="665136" y="6330520"/>
            <a:ext cx="468949" cy="219456"/>
          </a:xfrm>
        </p:spPr>
        <p:txBody>
          <a:bodyPr/>
          <a:lstStyle/>
          <a:p>
            <a:fld id="{AB0A2F5B-9D58-954B-BE2D-971097BC211C}" type="slidenum">
              <a:rPr lang="en-US" smtClean="0"/>
              <a:pPr/>
              <a:t>24</a:t>
            </a:fld>
            <a:endParaRPr lang="en-US" dirty="0"/>
          </a:p>
        </p:txBody>
      </p:sp>
      <p:sp>
        <p:nvSpPr>
          <p:cNvPr id="6" name="Text Placeholder 5">
            <a:extLst>
              <a:ext uri="{FF2B5EF4-FFF2-40B4-BE49-F238E27FC236}">
                <a16:creationId xmlns:a16="http://schemas.microsoft.com/office/drawing/2014/main" id="{18CFC342-FA96-ADA9-628B-C4FE9F79C23F}"/>
              </a:ext>
            </a:extLst>
          </p:cNvPr>
          <p:cNvSpPr>
            <a:spLocks noGrp="1"/>
          </p:cNvSpPr>
          <p:nvPr>
            <p:ph type="body" sz="quarter" idx="14"/>
          </p:nvPr>
        </p:nvSpPr>
        <p:spPr>
          <a:xfrm>
            <a:off x="665163" y="1790698"/>
            <a:ext cx="3655377" cy="3108321"/>
          </a:xfrm>
        </p:spPr>
        <p:txBody>
          <a:bodyPr/>
          <a:lstStyle/>
          <a:p>
            <a:pPr>
              <a:lnSpc>
                <a:spcPct val="100000"/>
              </a:lnSpc>
              <a:spcBef>
                <a:spcPts val="0"/>
              </a:spcBef>
            </a:pPr>
            <a:r>
              <a:rPr lang="en-US" sz="1600" b="1" dirty="0"/>
              <a:t>Assets</a:t>
            </a:r>
            <a:r>
              <a:rPr lang="en-US" sz="1600" dirty="0"/>
              <a:t>  </a:t>
            </a:r>
            <a:br>
              <a:rPr lang="en-US" sz="1600" dirty="0"/>
            </a:br>
            <a:r>
              <a:rPr lang="en-US" sz="2000" dirty="0">
                <a:latin typeface="Georgia Pro" panose="02040502050405020303" pitchFamily="18" charset="0"/>
              </a:rPr>
              <a:t>$4M Trust </a:t>
            </a:r>
          </a:p>
          <a:p>
            <a:pPr>
              <a:lnSpc>
                <a:spcPct val="100000"/>
              </a:lnSpc>
              <a:spcBef>
                <a:spcPts val="0"/>
              </a:spcBef>
            </a:pPr>
            <a:r>
              <a:rPr lang="en-US" sz="2000" dirty="0">
                <a:latin typeface="Georgia Pro" panose="02040502050405020303" pitchFamily="18" charset="0"/>
              </a:rPr>
              <a:t>$2M IRA </a:t>
            </a:r>
          </a:p>
          <a:p>
            <a:pPr>
              <a:lnSpc>
                <a:spcPct val="100000"/>
              </a:lnSpc>
              <a:spcBef>
                <a:spcPts val="0"/>
              </a:spcBef>
            </a:pPr>
            <a:endParaRPr lang="en-US" sz="1600" dirty="0"/>
          </a:p>
          <a:p>
            <a:pPr>
              <a:lnSpc>
                <a:spcPct val="100000"/>
              </a:lnSpc>
              <a:spcBef>
                <a:spcPts val="0"/>
              </a:spcBef>
            </a:pPr>
            <a:r>
              <a:rPr lang="en-US" sz="1600" b="1" dirty="0"/>
              <a:t>Spending</a:t>
            </a:r>
            <a:r>
              <a:rPr lang="en-US" sz="1600" dirty="0"/>
              <a:t> </a:t>
            </a:r>
            <a:br>
              <a:rPr lang="en-US" sz="1600" dirty="0"/>
            </a:br>
            <a:r>
              <a:rPr lang="en-US" sz="2000" dirty="0">
                <a:latin typeface="Georgia Pro" panose="02040502050405020303" pitchFamily="18" charset="0"/>
              </a:rPr>
              <a:t> $250,000/yr</a:t>
            </a:r>
          </a:p>
          <a:p>
            <a:pPr>
              <a:lnSpc>
                <a:spcPct val="100000"/>
              </a:lnSpc>
              <a:spcBef>
                <a:spcPts val="0"/>
              </a:spcBef>
            </a:pPr>
            <a:br>
              <a:rPr lang="en-US" sz="1600" dirty="0"/>
            </a:br>
            <a:r>
              <a:rPr lang="en-US" sz="1600" b="1" dirty="0"/>
              <a:t>Giving</a:t>
            </a:r>
            <a:r>
              <a:rPr lang="en-US" sz="1600" dirty="0"/>
              <a:t>  </a:t>
            </a:r>
            <a:br>
              <a:rPr lang="en-US" sz="1600" dirty="0"/>
            </a:br>
            <a:r>
              <a:rPr lang="en-US" sz="2000" dirty="0">
                <a:latin typeface="Georgia Pro" panose="02040502050405020303" pitchFamily="18" charset="0"/>
              </a:rPr>
              <a:t> $30,000/yr</a:t>
            </a:r>
          </a:p>
          <a:p>
            <a:pPr>
              <a:lnSpc>
                <a:spcPct val="100000"/>
              </a:lnSpc>
              <a:spcBef>
                <a:spcPts val="0"/>
              </a:spcBef>
            </a:pPr>
            <a:br>
              <a:rPr lang="en-US" sz="1600" dirty="0"/>
            </a:br>
            <a:r>
              <a:rPr lang="en-US" sz="1600" b="1" dirty="0"/>
              <a:t>Retirement Income </a:t>
            </a:r>
            <a:br>
              <a:rPr lang="en-US" sz="1600" dirty="0"/>
            </a:br>
            <a:r>
              <a:rPr lang="en-US" sz="2000" dirty="0">
                <a:latin typeface="Georgia Pro" panose="02040502050405020303" pitchFamily="18" charset="0"/>
              </a:rPr>
              <a:t> $75,000</a:t>
            </a:r>
          </a:p>
        </p:txBody>
      </p:sp>
      <p:sp>
        <p:nvSpPr>
          <p:cNvPr id="8" name="Text Placeholder 7">
            <a:extLst>
              <a:ext uri="{FF2B5EF4-FFF2-40B4-BE49-F238E27FC236}">
                <a16:creationId xmlns:a16="http://schemas.microsoft.com/office/drawing/2014/main" id="{1E54AF66-27EB-5FA1-8F19-E973547D775C}"/>
              </a:ext>
            </a:extLst>
          </p:cNvPr>
          <p:cNvSpPr>
            <a:spLocks noGrp="1"/>
          </p:cNvSpPr>
          <p:nvPr>
            <p:ph type="body" sz="quarter" idx="13"/>
          </p:nvPr>
        </p:nvSpPr>
        <p:spPr>
          <a:xfrm>
            <a:off x="654052" y="1261872"/>
            <a:ext cx="10928349" cy="315407"/>
          </a:xfrm>
        </p:spPr>
        <p:txBody>
          <a:bodyPr/>
          <a:lstStyle/>
          <a:p>
            <a:r>
              <a:rPr lang="en-US" dirty="0"/>
              <a:t>65-Year-Old Retired Couple</a:t>
            </a:r>
          </a:p>
        </p:txBody>
      </p:sp>
      <p:grpSp>
        <p:nvGrpSpPr>
          <p:cNvPr id="51" name="Group 50">
            <a:extLst>
              <a:ext uri="{FF2B5EF4-FFF2-40B4-BE49-F238E27FC236}">
                <a16:creationId xmlns:a16="http://schemas.microsoft.com/office/drawing/2014/main" id="{650A7A89-A38C-F96B-C6C7-084FA6DFBF48}"/>
              </a:ext>
            </a:extLst>
          </p:cNvPr>
          <p:cNvGrpSpPr/>
          <p:nvPr/>
        </p:nvGrpSpPr>
        <p:grpSpPr>
          <a:xfrm>
            <a:off x="3450432" y="4958088"/>
            <a:ext cx="8076405" cy="953711"/>
            <a:chOff x="3909913" y="-464344"/>
            <a:chExt cx="3100486" cy="914400"/>
          </a:xfrm>
          <a:solidFill>
            <a:schemeClr val="bg2">
              <a:lumMod val="40000"/>
              <a:lumOff val="60000"/>
              <a:alpha val="67000"/>
            </a:schemeClr>
          </a:solidFill>
        </p:grpSpPr>
        <p:sp>
          <p:nvSpPr>
            <p:cNvPr id="52" name="Rectangle 51">
              <a:extLst>
                <a:ext uri="{FF2B5EF4-FFF2-40B4-BE49-F238E27FC236}">
                  <a16:creationId xmlns:a16="http://schemas.microsoft.com/office/drawing/2014/main" id="{CD67379D-4489-B9EC-8F2E-7789D05595FB}"/>
                </a:ext>
              </a:extLst>
            </p:cNvPr>
            <p:cNvSpPr/>
            <p:nvPr/>
          </p:nvSpPr>
          <p:spPr>
            <a:xfrm>
              <a:off x="3909913" y="-464344"/>
              <a:ext cx="914400" cy="914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1200" b="1" dirty="0">
                  <a:solidFill>
                    <a:schemeClr val="tx1"/>
                  </a:solidFill>
                </a:rPr>
                <a:t>Probability of Success</a:t>
              </a:r>
            </a:p>
            <a:p>
              <a:pPr algn="ctr">
                <a:spcAft>
                  <a:spcPts val="600"/>
                </a:spcAft>
              </a:pPr>
              <a:r>
                <a:rPr lang="en-US" sz="2000" dirty="0">
                  <a:solidFill>
                    <a:schemeClr val="tx1"/>
                  </a:solidFill>
                  <a:latin typeface="Georgia Pro" panose="02040502050405020303" pitchFamily="18" charset="0"/>
                </a:rPr>
                <a:t>88%</a:t>
              </a:r>
            </a:p>
            <a:p>
              <a:pPr algn="ctr">
                <a:spcAft>
                  <a:spcPts val="600"/>
                </a:spcAft>
              </a:pPr>
              <a:r>
                <a:rPr lang="en-US" sz="1100" dirty="0">
                  <a:solidFill>
                    <a:schemeClr val="tx1"/>
                  </a:solidFill>
                </a:rPr>
                <a:t>Same as base facts</a:t>
              </a:r>
            </a:p>
          </p:txBody>
        </p:sp>
        <p:sp>
          <p:nvSpPr>
            <p:cNvPr id="53" name="Rectangle 52">
              <a:extLst>
                <a:ext uri="{FF2B5EF4-FFF2-40B4-BE49-F238E27FC236}">
                  <a16:creationId xmlns:a16="http://schemas.microsoft.com/office/drawing/2014/main" id="{6094C694-C1DF-3B79-7B12-F1A4E490C9A5}"/>
                </a:ext>
              </a:extLst>
            </p:cNvPr>
            <p:cNvSpPr/>
            <p:nvPr/>
          </p:nvSpPr>
          <p:spPr>
            <a:xfrm>
              <a:off x="5002956" y="-464344"/>
              <a:ext cx="914400" cy="914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1200" b="1" dirty="0">
                  <a:solidFill>
                    <a:schemeClr val="tx1"/>
                  </a:solidFill>
                </a:rPr>
                <a:t>Cumulative Taxes</a:t>
              </a:r>
            </a:p>
            <a:p>
              <a:pPr algn="ctr">
                <a:spcAft>
                  <a:spcPts val="600"/>
                </a:spcAft>
              </a:pPr>
              <a:r>
                <a:rPr lang="en-US" sz="2000" dirty="0">
                  <a:solidFill>
                    <a:schemeClr val="tx1"/>
                  </a:solidFill>
                  <a:latin typeface="Georgia Pro" panose="02040502050405020303" pitchFamily="18" charset="0"/>
                </a:rPr>
                <a:t>$1,828,126</a:t>
              </a:r>
            </a:p>
            <a:p>
              <a:pPr algn="ctr">
                <a:spcAft>
                  <a:spcPts val="600"/>
                </a:spcAft>
              </a:pPr>
              <a:r>
                <a:rPr lang="en-US" sz="1100" dirty="0">
                  <a:solidFill>
                    <a:schemeClr val="tx1"/>
                  </a:solidFill>
                </a:rPr>
                <a:t>Same as base facts</a:t>
              </a:r>
            </a:p>
          </p:txBody>
        </p:sp>
        <p:sp>
          <p:nvSpPr>
            <p:cNvPr id="54" name="Rectangle 53">
              <a:extLst>
                <a:ext uri="{FF2B5EF4-FFF2-40B4-BE49-F238E27FC236}">
                  <a16:creationId xmlns:a16="http://schemas.microsoft.com/office/drawing/2014/main" id="{33061B23-46A4-A919-0026-14323FD61CBD}"/>
                </a:ext>
              </a:extLst>
            </p:cNvPr>
            <p:cNvSpPr/>
            <p:nvPr/>
          </p:nvSpPr>
          <p:spPr>
            <a:xfrm>
              <a:off x="6095999" y="-464344"/>
              <a:ext cx="914400" cy="914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1200" b="1" dirty="0">
                  <a:solidFill>
                    <a:schemeClr val="tx1"/>
                  </a:solidFill>
                </a:rPr>
                <a:t>Total Portfolio Assets Left</a:t>
              </a:r>
            </a:p>
            <a:p>
              <a:pPr algn="ctr">
                <a:spcAft>
                  <a:spcPts val="600"/>
                </a:spcAft>
              </a:pPr>
              <a:r>
                <a:rPr lang="en-US" sz="2000" dirty="0">
                  <a:solidFill>
                    <a:schemeClr val="tx1"/>
                  </a:solidFill>
                  <a:latin typeface="Georgia Pro" panose="02040502050405020303" pitchFamily="18" charset="0"/>
                </a:rPr>
                <a:t>$7,764,533</a:t>
              </a:r>
            </a:p>
            <a:p>
              <a:pPr algn="ctr">
                <a:spcAft>
                  <a:spcPts val="600"/>
                </a:spcAft>
              </a:pPr>
              <a:r>
                <a:rPr lang="en-US" sz="1100" dirty="0">
                  <a:solidFill>
                    <a:schemeClr val="tx1"/>
                  </a:solidFill>
                </a:rPr>
                <a:t>Same as base facts</a:t>
              </a:r>
            </a:p>
          </p:txBody>
        </p:sp>
      </p:grpSp>
      <p:sp>
        <p:nvSpPr>
          <p:cNvPr id="9" name="Freeform 8">
            <a:extLst>
              <a:ext uri="{FF2B5EF4-FFF2-40B4-BE49-F238E27FC236}">
                <a16:creationId xmlns:a16="http://schemas.microsoft.com/office/drawing/2014/main" id="{6C135D09-034D-474F-044C-7802C3BEE967}"/>
              </a:ext>
            </a:extLst>
          </p:cNvPr>
          <p:cNvSpPr/>
          <p:nvPr/>
        </p:nvSpPr>
        <p:spPr>
          <a:xfrm>
            <a:off x="4265234" y="3812868"/>
            <a:ext cx="7073326" cy="123886"/>
          </a:xfrm>
          <a:custGeom>
            <a:avLst/>
            <a:gdLst>
              <a:gd name="connsiteX0" fmla="*/ 0 w 7073326"/>
              <a:gd name="connsiteY0" fmla="*/ 123886 h 123886"/>
              <a:gd name="connsiteX1" fmla="*/ 4218038 w 7073326"/>
              <a:gd name="connsiteY1" fmla="*/ 58993 h 123886"/>
              <a:gd name="connsiteX2" fmla="*/ 7073326 w 7073326"/>
              <a:gd name="connsiteY2" fmla="*/ 0 h 123886"/>
            </a:gdLst>
            <a:ahLst/>
            <a:cxnLst>
              <a:cxn ang="0">
                <a:pos x="connsiteX0" y="connsiteY0"/>
              </a:cxn>
              <a:cxn ang="0">
                <a:pos x="connsiteX1" y="connsiteY1"/>
              </a:cxn>
              <a:cxn ang="0">
                <a:pos x="connsiteX2" y="connsiteY2"/>
              </a:cxn>
            </a:cxnLst>
            <a:rect l="l" t="t" r="r" b="b"/>
            <a:pathLst>
              <a:path w="7073326" h="123886">
                <a:moveTo>
                  <a:pt x="0" y="123886"/>
                </a:moveTo>
                <a:lnTo>
                  <a:pt x="4218038" y="58993"/>
                </a:lnTo>
                <a:lnTo>
                  <a:pt x="7073326" y="0"/>
                </a:lnTo>
              </a:path>
            </a:pathLst>
          </a:custGeom>
          <a:noFill/>
          <a:ln w="190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CF34EB59-9BCB-DF6D-5E7F-F7EFE78564FF}"/>
              </a:ext>
            </a:extLst>
          </p:cNvPr>
          <p:cNvSpPr/>
          <p:nvPr/>
        </p:nvSpPr>
        <p:spPr>
          <a:xfrm>
            <a:off x="4259334" y="4042943"/>
            <a:ext cx="7079226" cy="0"/>
          </a:xfrm>
          <a:custGeom>
            <a:avLst/>
            <a:gdLst>
              <a:gd name="connsiteX0" fmla="*/ 0 w 7079226"/>
              <a:gd name="connsiteY0" fmla="*/ 0 h 0"/>
              <a:gd name="connsiteX1" fmla="*/ 7079226 w 7079226"/>
              <a:gd name="connsiteY1" fmla="*/ 0 h 0"/>
            </a:gdLst>
            <a:ahLst/>
            <a:cxnLst>
              <a:cxn ang="0">
                <a:pos x="connsiteX0" y="connsiteY0"/>
              </a:cxn>
              <a:cxn ang="0">
                <a:pos x="connsiteX1" y="connsiteY1"/>
              </a:cxn>
            </a:cxnLst>
            <a:rect l="l" t="t" r="r" b="b"/>
            <a:pathLst>
              <a:path w="7079226">
                <a:moveTo>
                  <a:pt x="0" y="0"/>
                </a:moveTo>
                <a:lnTo>
                  <a:pt x="7079226" y="0"/>
                </a:lnTo>
              </a:path>
            </a:pathLst>
          </a:custGeom>
          <a:no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97222730-27A6-2315-F8E0-1DCE4EA2CA1C}"/>
              </a:ext>
            </a:extLst>
          </p:cNvPr>
          <p:cNvGrpSpPr/>
          <p:nvPr/>
        </p:nvGrpSpPr>
        <p:grpSpPr>
          <a:xfrm>
            <a:off x="5437706" y="4700812"/>
            <a:ext cx="4132812" cy="246221"/>
            <a:chOff x="-6624735" y="6202866"/>
            <a:chExt cx="4132812" cy="246221"/>
          </a:xfrm>
        </p:grpSpPr>
        <p:sp>
          <p:nvSpPr>
            <p:cNvPr id="13" name="TextBox 12">
              <a:extLst>
                <a:ext uri="{FF2B5EF4-FFF2-40B4-BE49-F238E27FC236}">
                  <a16:creationId xmlns:a16="http://schemas.microsoft.com/office/drawing/2014/main" id="{8A1AB99C-9578-D218-1E63-AEEE346CF6E4}"/>
                </a:ext>
              </a:extLst>
            </p:cNvPr>
            <p:cNvSpPr txBox="1"/>
            <p:nvPr/>
          </p:nvSpPr>
          <p:spPr>
            <a:xfrm>
              <a:off x="-6624735" y="6202866"/>
              <a:ext cx="1495922" cy="246221"/>
            </a:xfrm>
            <a:prstGeom prst="rect">
              <a:avLst/>
            </a:prstGeom>
            <a:noFill/>
          </p:spPr>
          <p:txBody>
            <a:bodyPr wrap="none" rtlCol="0">
              <a:spAutoFit/>
            </a:bodyPr>
            <a:lstStyle/>
            <a:p>
              <a:r>
                <a:rPr lang="en-US" sz="1000" dirty="0"/>
                <a:t>Relevant Bracket Floors</a:t>
              </a:r>
            </a:p>
          </p:txBody>
        </p:sp>
        <p:cxnSp>
          <p:nvCxnSpPr>
            <p:cNvPr id="14" name="Straight Connector 13">
              <a:extLst>
                <a:ext uri="{FF2B5EF4-FFF2-40B4-BE49-F238E27FC236}">
                  <a16:creationId xmlns:a16="http://schemas.microsoft.com/office/drawing/2014/main" id="{D7C15237-4E42-5280-44BE-13D4DD9F15F7}"/>
                </a:ext>
              </a:extLst>
            </p:cNvPr>
            <p:cNvCxnSpPr>
              <a:cxnSpLocks/>
            </p:cNvCxnSpPr>
            <p:nvPr/>
          </p:nvCxnSpPr>
          <p:spPr>
            <a:xfrm>
              <a:off x="-4933465" y="6325976"/>
              <a:ext cx="186613"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23176AB0-59D2-468C-5747-63BF20644743}"/>
                </a:ext>
              </a:extLst>
            </p:cNvPr>
            <p:cNvSpPr txBox="1"/>
            <p:nvPr/>
          </p:nvSpPr>
          <p:spPr>
            <a:xfrm>
              <a:off x="-4789623" y="6202866"/>
              <a:ext cx="428322" cy="246221"/>
            </a:xfrm>
            <a:prstGeom prst="rect">
              <a:avLst/>
            </a:prstGeom>
            <a:noFill/>
          </p:spPr>
          <p:txBody>
            <a:bodyPr wrap="none" rtlCol="0">
              <a:spAutoFit/>
            </a:bodyPr>
            <a:lstStyle/>
            <a:p>
              <a:r>
                <a:rPr lang="en-US" sz="1000" dirty="0"/>
                <a:t>10%</a:t>
              </a:r>
            </a:p>
          </p:txBody>
        </p:sp>
        <p:cxnSp>
          <p:nvCxnSpPr>
            <p:cNvPr id="16" name="Straight Connector 15">
              <a:extLst>
                <a:ext uri="{FF2B5EF4-FFF2-40B4-BE49-F238E27FC236}">
                  <a16:creationId xmlns:a16="http://schemas.microsoft.com/office/drawing/2014/main" id="{105E6290-3E74-691E-13AE-E07D261DBA7C}"/>
                </a:ext>
              </a:extLst>
            </p:cNvPr>
            <p:cNvCxnSpPr>
              <a:cxnSpLocks/>
            </p:cNvCxnSpPr>
            <p:nvPr/>
          </p:nvCxnSpPr>
          <p:spPr>
            <a:xfrm>
              <a:off x="-4310339" y="6325976"/>
              <a:ext cx="186613"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9134228-6454-C3D0-539B-CBC817632D3A}"/>
                </a:ext>
              </a:extLst>
            </p:cNvPr>
            <p:cNvSpPr txBox="1"/>
            <p:nvPr/>
          </p:nvSpPr>
          <p:spPr>
            <a:xfrm>
              <a:off x="-4166497" y="6202866"/>
              <a:ext cx="428322" cy="246221"/>
            </a:xfrm>
            <a:prstGeom prst="rect">
              <a:avLst/>
            </a:prstGeom>
            <a:noFill/>
          </p:spPr>
          <p:txBody>
            <a:bodyPr wrap="none" rtlCol="0">
              <a:spAutoFit/>
            </a:bodyPr>
            <a:lstStyle/>
            <a:p>
              <a:r>
                <a:rPr lang="en-US" sz="1000" dirty="0"/>
                <a:t>12%</a:t>
              </a:r>
            </a:p>
          </p:txBody>
        </p:sp>
        <p:cxnSp>
          <p:nvCxnSpPr>
            <p:cNvPr id="18" name="Straight Connector 17">
              <a:extLst>
                <a:ext uri="{FF2B5EF4-FFF2-40B4-BE49-F238E27FC236}">
                  <a16:creationId xmlns:a16="http://schemas.microsoft.com/office/drawing/2014/main" id="{D7BF974B-7E98-C378-B646-3985B10EBC2E}"/>
                </a:ext>
              </a:extLst>
            </p:cNvPr>
            <p:cNvCxnSpPr>
              <a:cxnSpLocks/>
            </p:cNvCxnSpPr>
            <p:nvPr/>
          </p:nvCxnSpPr>
          <p:spPr>
            <a:xfrm>
              <a:off x="-3687213" y="6325976"/>
              <a:ext cx="186613"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85632090-2B43-0860-394B-BBC43005419D}"/>
                </a:ext>
              </a:extLst>
            </p:cNvPr>
            <p:cNvSpPr txBox="1"/>
            <p:nvPr/>
          </p:nvSpPr>
          <p:spPr>
            <a:xfrm>
              <a:off x="-3543371" y="6202866"/>
              <a:ext cx="428322" cy="246221"/>
            </a:xfrm>
            <a:prstGeom prst="rect">
              <a:avLst/>
            </a:prstGeom>
            <a:noFill/>
          </p:spPr>
          <p:txBody>
            <a:bodyPr wrap="none" rtlCol="0">
              <a:spAutoFit/>
            </a:bodyPr>
            <a:lstStyle/>
            <a:p>
              <a:r>
                <a:rPr lang="en-US" sz="1000" dirty="0"/>
                <a:t>22%</a:t>
              </a:r>
            </a:p>
          </p:txBody>
        </p:sp>
        <p:cxnSp>
          <p:nvCxnSpPr>
            <p:cNvPr id="20" name="Straight Connector 19">
              <a:extLst>
                <a:ext uri="{FF2B5EF4-FFF2-40B4-BE49-F238E27FC236}">
                  <a16:creationId xmlns:a16="http://schemas.microsoft.com/office/drawing/2014/main" id="{CCB37EAF-203C-01FA-B9BD-BB21379F9916}"/>
                </a:ext>
              </a:extLst>
            </p:cNvPr>
            <p:cNvCxnSpPr>
              <a:cxnSpLocks/>
            </p:cNvCxnSpPr>
            <p:nvPr/>
          </p:nvCxnSpPr>
          <p:spPr>
            <a:xfrm>
              <a:off x="-3064087" y="6325976"/>
              <a:ext cx="18661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D4F4FEC8-2418-9A47-05E0-F62AF2BF117F}"/>
                </a:ext>
              </a:extLst>
            </p:cNvPr>
            <p:cNvSpPr txBox="1"/>
            <p:nvPr/>
          </p:nvSpPr>
          <p:spPr>
            <a:xfrm>
              <a:off x="-2920245" y="6202866"/>
              <a:ext cx="428322" cy="246221"/>
            </a:xfrm>
            <a:prstGeom prst="rect">
              <a:avLst/>
            </a:prstGeom>
            <a:noFill/>
          </p:spPr>
          <p:txBody>
            <a:bodyPr wrap="none" rtlCol="0">
              <a:spAutoFit/>
            </a:bodyPr>
            <a:lstStyle/>
            <a:p>
              <a:r>
                <a:rPr lang="en-US" sz="1000" dirty="0"/>
                <a:t>24%</a:t>
              </a:r>
            </a:p>
          </p:txBody>
        </p:sp>
      </p:grpSp>
      <p:sp>
        <p:nvSpPr>
          <p:cNvPr id="5" name="Text Placeholder 10">
            <a:extLst>
              <a:ext uri="{FF2B5EF4-FFF2-40B4-BE49-F238E27FC236}">
                <a16:creationId xmlns:a16="http://schemas.microsoft.com/office/drawing/2014/main" id="{4DACEFC0-305D-CF3A-EE8F-75BCA3D18023}"/>
              </a:ext>
            </a:extLst>
          </p:cNvPr>
          <p:cNvSpPr txBox="1">
            <a:spLocks/>
          </p:cNvSpPr>
          <p:nvPr/>
        </p:nvSpPr>
        <p:spPr>
          <a:xfrm>
            <a:off x="645625" y="5898913"/>
            <a:ext cx="11065305" cy="534311"/>
          </a:xfrm>
          <a:prstGeom prst="rect">
            <a:avLst/>
          </a:prstGeom>
          <a:noFill/>
        </p:spPr>
        <p:txBody>
          <a:bodyPr vert="horz" lIns="9144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85000"/>
              </a:lnSpc>
              <a:spcBef>
                <a:spcPts val="0"/>
              </a:spcBef>
              <a:buNone/>
            </a:pPr>
            <a:r>
              <a:rPr lang="en-US" sz="800" dirty="0">
                <a:cs typeface="Arial"/>
              </a:rPr>
              <a:t>Source: </a:t>
            </a:r>
            <a:r>
              <a:rPr lang="en-US" sz="800" dirty="0" err="1">
                <a:cs typeface="Arial"/>
              </a:rPr>
              <a:t>eMoney</a:t>
            </a:r>
            <a:r>
              <a:rPr lang="en-US" sz="800" dirty="0">
                <a:cs typeface="Arial"/>
              </a:rPr>
              <a:t>. For illustrative purposes only. Past performance is not indicative of future results. The outcomes presented using the Monte Carlo simulation represent only a few of the many possible outcomes. Since past performance and market conditions may not be repeated in the future, your investment goals may not be fulfilled by following advice that is based on any projections presented herein. </a:t>
            </a:r>
            <a:r>
              <a:rPr lang="en-US" sz="800" dirty="0"/>
              <a:t>The projections or other information generated by this Monte Carlo simulation regarding the likelihood of various investment outcomes are hypothetical in nature, do not reflect actual investment results and are not guarantees of future results. Results may vary with each use and over time. </a:t>
            </a:r>
            <a:r>
              <a:rPr lang="en-US" sz="800" dirty="0">
                <a:cs typeface="Arial"/>
              </a:rPr>
              <a:t>Please see page 34 for more information on the assumptions and methodology used to generate the data presented in this hypothetical example. </a:t>
            </a:r>
          </a:p>
          <a:p>
            <a:pPr marL="0" indent="0">
              <a:spcBef>
                <a:spcPts val="0"/>
              </a:spcBef>
              <a:buNone/>
            </a:pPr>
            <a:endParaRPr lang="en-US" sz="800" b="1" dirty="0">
              <a:cs typeface="Arial"/>
            </a:endParaRPr>
          </a:p>
        </p:txBody>
      </p:sp>
    </p:spTree>
    <p:extLst>
      <p:ext uri="{BB962C8B-B14F-4D97-AF65-F5344CB8AC3E}">
        <p14:creationId xmlns:p14="http://schemas.microsoft.com/office/powerpoint/2010/main" val="38804969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A7350-6430-C3AB-4FB9-E5C598248873}"/>
            </a:ext>
          </a:extLst>
        </p:cNvPr>
        <p:cNvGrpSpPr/>
        <p:nvPr/>
      </p:nvGrpSpPr>
      <p:grpSpPr>
        <a:xfrm>
          <a:off x="0" y="0"/>
          <a:ext cx="0" cy="0"/>
          <a:chOff x="0" y="0"/>
          <a:chExt cx="0" cy="0"/>
        </a:xfrm>
      </p:grpSpPr>
      <p:graphicFrame>
        <p:nvGraphicFramePr>
          <p:cNvPr id="7" name="Chart Placeholder 6">
            <a:extLst>
              <a:ext uri="{FF2B5EF4-FFF2-40B4-BE49-F238E27FC236}">
                <a16:creationId xmlns:a16="http://schemas.microsoft.com/office/drawing/2014/main" id="{834AA259-8244-67C7-EF1D-D3AA964BA27F}"/>
              </a:ext>
            </a:extLst>
          </p:cNvPr>
          <p:cNvGraphicFramePr>
            <a:graphicFrameLocks noGrp="1"/>
          </p:cNvGraphicFramePr>
          <p:nvPr>
            <p:ph type="chart" sz="quarter" idx="12"/>
          </p:nvPr>
        </p:nvGraphicFramePr>
        <p:xfrm>
          <a:off x="3451225" y="1651000"/>
          <a:ext cx="8105775" cy="3108325"/>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2F94E4CA-4536-294E-B7A6-3A05B348FF84}"/>
              </a:ext>
            </a:extLst>
          </p:cNvPr>
          <p:cNvSpPr>
            <a:spLocks noGrp="1"/>
          </p:cNvSpPr>
          <p:nvPr>
            <p:ph type="title"/>
          </p:nvPr>
        </p:nvSpPr>
        <p:spPr>
          <a:xfrm>
            <a:off x="653845" y="667820"/>
            <a:ext cx="10903159" cy="378110"/>
          </a:xfrm>
        </p:spPr>
        <p:txBody>
          <a:bodyPr/>
          <a:lstStyle/>
          <a:p>
            <a:r>
              <a:rPr lang="en-US" dirty="0"/>
              <a:t>Strategic Tax Planning Example</a:t>
            </a:r>
          </a:p>
        </p:txBody>
      </p:sp>
      <p:sp>
        <p:nvSpPr>
          <p:cNvPr id="3" name="Footer Placeholder 2">
            <a:extLst>
              <a:ext uri="{FF2B5EF4-FFF2-40B4-BE49-F238E27FC236}">
                <a16:creationId xmlns:a16="http://schemas.microsoft.com/office/drawing/2014/main" id="{DA5D95C1-4F0C-C6C0-A006-17499323EC5B}"/>
              </a:ext>
            </a:extLst>
          </p:cNvPr>
          <p:cNvSpPr>
            <a:spLocks noGrp="1"/>
          </p:cNvSpPr>
          <p:nvPr>
            <p:ph type="ftr" sz="quarter" idx="10"/>
          </p:nvPr>
        </p:nvSpPr>
        <p:spPr>
          <a:xfrm>
            <a:off x="1134083" y="6330520"/>
            <a:ext cx="4632960" cy="219456"/>
          </a:xfrm>
        </p:spPr>
        <p:txBody>
          <a:bodyPr/>
          <a:lstStyle/>
          <a:p>
            <a:r>
              <a:rPr lang="en-US"/>
              <a:t>PLEASE REFER TO CONTENT DISCLOSURES AT THE END OF THIS PRESENTATION.</a:t>
            </a:r>
            <a:endParaRPr lang="en-US" dirty="0"/>
          </a:p>
        </p:txBody>
      </p:sp>
      <p:sp>
        <p:nvSpPr>
          <p:cNvPr id="4" name="Slide Number Placeholder 3">
            <a:extLst>
              <a:ext uri="{FF2B5EF4-FFF2-40B4-BE49-F238E27FC236}">
                <a16:creationId xmlns:a16="http://schemas.microsoft.com/office/drawing/2014/main" id="{F14D9064-FB2A-F7F7-E484-AF282359E18E}"/>
              </a:ext>
            </a:extLst>
          </p:cNvPr>
          <p:cNvSpPr>
            <a:spLocks noGrp="1"/>
          </p:cNvSpPr>
          <p:nvPr>
            <p:ph type="sldNum" sz="quarter" idx="11"/>
          </p:nvPr>
        </p:nvSpPr>
        <p:spPr>
          <a:xfrm>
            <a:off x="665136" y="6330520"/>
            <a:ext cx="468949" cy="219456"/>
          </a:xfrm>
        </p:spPr>
        <p:txBody>
          <a:bodyPr/>
          <a:lstStyle/>
          <a:p>
            <a:fld id="{AB0A2F5B-9D58-954B-BE2D-971097BC211C}" type="slidenum">
              <a:rPr lang="en-US" smtClean="0"/>
              <a:pPr/>
              <a:t>25</a:t>
            </a:fld>
            <a:endParaRPr lang="en-US" dirty="0"/>
          </a:p>
        </p:txBody>
      </p:sp>
      <p:sp>
        <p:nvSpPr>
          <p:cNvPr id="6" name="Text Placeholder 5">
            <a:extLst>
              <a:ext uri="{FF2B5EF4-FFF2-40B4-BE49-F238E27FC236}">
                <a16:creationId xmlns:a16="http://schemas.microsoft.com/office/drawing/2014/main" id="{B7D4C6F5-EC70-4CA3-29EF-A6327D8CD215}"/>
              </a:ext>
            </a:extLst>
          </p:cNvPr>
          <p:cNvSpPr>
            <a:spLocks noGrp="1"/>
          </p:cNvSpPr>
          <p:nvPr>
            <p:ph type="body" sz="quarter" idx="14"/>
          </p:nvPr>
        </p:nvSpPr>
        <p:spPr>
          <a:xfrm>
            <a:off x="665163" y="1790698"/>
            <a:ext cx="3655377" cy="3108321"/>
          </a:xfrm>
        </p:spPr>
        <p:txBody>
          <a:bodyPr/>
          <a:lstStyle/>
          <a:p>
            <a:pPr>
              <a:lnSpc>
                <a:spcPct val="100000"/>
              </a:lnSpc>
              <a:spcBef>
                <a:spcPts val="0"/>
              </a:spcBef>
            </a:pPr>
            <a:r>
              <a:rPr lang="en-US" b="1" dirty="0"/>
              <a:t>Charitable Giving </a:t>
            </a:r>
          </a:p>
          <a:p>
            <a:pPr marL="109728" lvl="1" indent="-109728">
              <a:lnSpc>
                <a:spcPct val="100000"/>
              </a:lnSpc>
              <a:spcBef>
                <a:spcPts val="0"/>
              </a:spcBef>
            </a:pPr>
            <a:r>
              <a:rPr lang="en-US" dirty="0"/>
              <a:t>Qualified Charitable Distributions </a:t>
            </a:r>
          </a:p>
          <a:p>
            <a:pPr marL="0" lvl="1" indent="0">
              <a:lnSpc>
                <a:spcPct val="100000"/>
              </a:lnSpc>
              <a:spcBef>
                <a:spcPts val="0"/>
              </a:spcBef>
              <a:buNone/>
            </a:pPr>
            <a:r>
              <a:rPr lang="en-US" dirty="0"/>
              <a:t>    from IRA at 70.5</a:t>
            </a:r>
          </a:p>
          <a:p>
            <a:pPr marL="0" lvl="1" indent="0">
              <a:lnSpc>
                <a:spcPct val="100000"/>
              </a:lnSpc>
              <a:spcBef>
                <a:spcPts val="0"/>
              </a:spcBef>
              <a:buNone/>
            </a:pPr>
            <a:endParaRPr lang="en-US" dirty="0"/>
          </a:p>
          <a:p>
            <a:pPr>
              <a:lnSpc>
                <a:spcPct val="100000"/>
              </a:lnSpc>
              <a:spcBef>
                <a:spcPts val="0"/>
              </a:spcBef>
            </a:pPr>
            <a:r>
              <a:rPr lang="en-US" b="1" dirty="0"/>
              <a:t>Roth Conversions</a:t>
            </a:r>
          </a:p>
          <a:p>
            <a:pPr marL="109728" lvl="1" indent="-109728">
              <a:lnSpc>
                <a:spcPct val="100000"/>
              </a:lnSpc>
              <a:spcBef>
                <a:spcPts val="0"/>
              </a:spcBef>
            </a:pPr>
            <a:r>
              <a:rPr lang="en-US" dirty="0"/>
              <a:t>Fill the 12% bracket until age 75 </a:t>
            </a:r>
          </a:p>
          <a:p>
            <a:pPr marL="0" lvl="1" indent="0">
              <a:lnSpc>
                <a:spcPct val="100000"/>
              </a:lnSpc>
              <a:spcBef>
                <a:spcPts val="0"/>
              </a:spcBef>
              <a:buNone/>
            </a:pPr>
            <a:endParaRPr lang="en-US" b="1" dirty="0"/>
          </a:p>
          <a:p>
            <a:pPr>
              <a:lnSpc>
                <a:spcPct val="100000"/>
              </a:lnSpc>
              <a:spcBef>
                <a:spcPts val="0"/>
              </a:spcBef>
            </a:pPr>
            <a:r>
              <a:rPr lang="en-US" b="1" dirty="0"/>
              <a:t>Asset Optimization </a:t>
            </a:r>
          </a:p>
          <a:p>
            <a:pPr marL="109728" lvl="1" indent="-109728">
              <a:lnSpc>
                <a:spcPct val="100000"/>
              </a:lnSpc>
              <a:spcBef>
                <a:spcPts val="0"/>
              </a:spcBef>
            </a:pPr>
            <a:r>
              <a:rPr lang="en-US" dirty="0"/>
              <a:t>Roth IRA invested for growth</a:t>
            </a:r>
          </a:p>
          <a:p>
            <a:pPr marL="0" lvl="1" indent="0">
              <a:lnSpc>
                <a:spcPct val="100000"/>
              </a:lnSpc>
              <a:spcBef>
                <a:spcPts val="0"/>
              </a:spcBef>
              <a:buNone/>
            </a:pPr>
            <a:endParaRPr lang="en-US" dirty="0"/>
          </a:p>
          <a:p>
            <a:pPr>
              <a:lnSpc>
                <a:spcPct val="100000"/>
              </a:lnSpc>
              <a:spcBef>
                <a:spcPts val="0"/>
              </a:spcBef>
            </a:pPr>
            <a:r>
              <a:rPr lang="en-US" b="1" dirty="0"/>
              <a:t>Next Generation</a:t>
            </a:r>
          </a:p>
          <a:p>
            <a:pPr marL="109728" lvl="1" indent="-109728">
              <a:lnSpc>
                <a:spcPct val="100000"/>
              </a:lnSpc>
              <a:spcBef>
                <a:spcPts val="0"/>
              </a:spcBef>
            </a:pPr>
            <a:r>
              <a:rPr lang="en-US" dirty="0"/>
              <a:t>More tax efficient inheritance</a:t>
            </a:r>
          </a:p>
          <a:p>
            <a:pPr marL="109728" lvl="1" indent="-109728">
              <a:lnSpc>
                <a:spcPct val="100000"/>
              </a:lnSpc>
              <a:spcBef>
                <a:spcPts val="0"/>
              </a:spcBef>
            </a:pPr>
            <a:r>
              <a:rPr lang="en-US" dirty="0"/>
              <a:t>$4M Taxable / $2M IRA / $2.5M Roth</a:t>
            </a:r>
          </a:p>
          <a:p>
            <a:pPr marL="109728" lvl="1" indent="-109728">
              <a:lnSpc>
                <a:spcPct val="100000"/>
              </a:lnSpc>
              <a:spcBef>
                <a:spcPts val="0"/>
              </a:spcBef>
            </a:pPr>
            <a:r>
              <a:rPr lang="en-US" dirty="0"/>
              <a:t>VS $5.1M Taxable / $2.6M IRA</a:t>
            </a:r>
          </a:p>
        </p:txBody>
      </p:sp>
      <p:sp>
        <p:nvSpPr>
          <p:cNvPr id="8" name="Text Placeholder 7">
            <a:extLst>
              <a:ext uri="{FF2B5EF4-FFF2-40B4-BE49-F238E27FC236}">
                <a16:creationId xmlns:a16="http://schemas.microsoft.com/office/drawing/2014/main" id="{D3238D4F-7F0C-E3D8-E4E0-E7397643C44A}"/>
              </a:ext>
            </a:extLst>
          </p:cNvPr>
          <p:cNvSpPr>
            <a:spLocks noGrp="1"/>
          </p:cNvSpPr>
          <p:nvPr>
            <p:ph type="body" sz="quarter" idx="13"/>
          </p:nvPr>
        </p:nvSpPr>
        <p:spPr>
          <a:xfrm>
            <a:off x="654052" y="1261872"/>
            <a:ext cx="10928349" cy="315407"/>
          </a:xfrm>
        </p:spPr>
        <p:txBody>
          <a:bodyPr/>
          <a:lstStyle/>
          <a:p>
            <a:r>
              <a:rPr lang="en-US" dirty="0"/>
              <a:t>65-Year-Old Retired Couple</a:t>
            </a:r>
          </a:p>
        </p:txBody>
      </p:sp>
      <p:grpSp>
        <p:nvGrpSpPr>
          <p:cNvPr id="51" name="Group 50">
            <a:extLst>
              <a:ext uri="{FF2B5EF4-FFF2-40B4-BE49-F238E27FC236}">
                <a16:creationId xmlns:a16="http://schemas.microsoft.com/office/drawing/2014/main" id="{1EDD1809-BA4E-F4EC-7430-5BDC55848588}"/>
              </a:ext>
            </a:extLst>
          </p:cNvPr>
          <p:cNvGrpSpPr/>
          <p:nvPr/>
        </p:nvGrpSpPr>
        <p:grpSpPr>
          <a:xfrm>
            <a:off x="3450432" y="4958088"/>
            <a:ext cx="8076405" cy="953711"/>
            <a:chOff x="3909913" y="-464344"/>
            <a:chExt cx="3100486" cy="914400"/>
          </a:xfrm>
          <a:solidFill>
            <a:schemeClr val="bg2">
              <a:lumMod val="40000"/>
              <a:lumOff val="60000"/>
              <a:alpha val="67000"/>
            </a:schemeClr>
          </a:solidFill>
        </p:grpSpPr>
        <p:sp>
          <p:nvSpPr>
            <p:cNvPr id="52" name="Rectangle 51">
              <a:extLst>
                <a:ext uri="{FF2B5EF4-FFF2-40B4-BE49-F238E27FC236}">
                  <a16:creationId xmlns:a16="http://schemas.microsoft.com/office/drawing/2014/main" id="{1ABFC5BB-FD91-A581-0C5C-CADEDBCD9A33}"/>
                </a:ext>
              </a:extLst>
            </p:cNvPr>
            <p:cNvSpPr/>
            <p:nvPr/>
          </p:nvSpPr>
          <p:spPr>
            <a:xfrm>
              <a:off x="3909913" y="-464344"/>
              <a:ext cx="914400" cy="914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1200" b="1" dirty="0">
                  <a:solidFill>
                    <a:schemeClr val="tx1"/>
                  </a:solidFill>
                </a:rPr>
                <a:t>Probability of Success</a:t>
              </a:r>
            </a:p>
            <a:p>
              <a:pPr algn="ctr">
                <a:spcAft>
                  <a:spcPts val="600"/>
                </a:spcAft>
              </a:pPr>
              <a:r>
                <a:rPr lang="en-US" sz="2000" dirty="0">
                  <a:solidFill>
                    <a:schemeClr val="tx1"/>
                  </a:solidFill>
                  <a:latin typeface="Georgia Pro" panose="02040502050405020303" pitchFamily="18" charset="0"/>
                </a:rPr>
                <a:t>90%</a:t>
              </a:r>
            </a:p>
            <a:p>
              <a:pPr algn="ctr">
                <a:spcAft>
                  <a:spcPts val="600"/>
                </a:spcAft>
              </a:pPr>
              <a:r>
                <a:rPr lang="en-US" sz="1100" dirty="0">
                  <a:solidFill>
                    <a:schemeClr val="tx1"/>
                  </a:solidFill>
                </a:rPr>
                <a:t>+2% vs base facts</a:t>
              </a:r>
            </a:p>
          </p:txBody>
        </p:sp>
        <p:sp>
          <p:nvSpPr>
            <p:cNvPr id="53" name="Rectangle 52">
              <a:extLst>
                <a:ext uri="{FF2B5EF4-FFF2-40B4-BE49-F238E27FC236}">
                  <a16:creationId xmlns:a16="http://schemas.microsoft.com/office/drawing/2014/main" id="{44440EAE-E7FE-EEDE-C7EE-95C63DC41B94}"/>
                </a:ext>
              </a:extLst>
            </p:cNvPr>
            <p:cNvSpPr/>
            <p:nvPr/>
          </p:nvSpPr>
          <p:spPr>
            <a:xfrm>
              <a:off x="5002956" y="-464344"/>
              <a:ext cx="914400" cy="914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1200" b="1" dirty="0">
                  <a:solidFill>
                    <a:schemeClr val="tx1"/>
                  </a:solidFill>
                </a:rPr>
                <a:t>Cumulative Taxes</a:t>
              </a:r>
            </a:p>
            <a:p>
              <a:pPr algn="ctr">
                <a:spcAft>
                  <a:spcPts val="600"/>
                </a:spcAft>
              </a:pPr>
              <a:r>
                <a:rPr lang="en-US" sz="2000" dirty="0">
                  <a:solidFill>
                    <a:schemeClr val="tx1"/>
                  </a:solidFill>
                  <a:latin typeface="Georgia Pro" panose="02040502050405020303" pitchFamily="18" charset="0"/>
                </a:rPr>
                <a:t>$1,553,718</a:t>
              </a:r>
            </a:p>
            <a:p>
              <a:pPr algn="ctr">
                <a:spcAft>
                  <a:spcPts val="600"/>
                </a:spcAft>
              </a:pPr>
              <a:r>
                <a:rPr lang="en-US" sz="1100" dirty="0">
                  <a:solidFill>
                    <a:schemeClr val="tx1"/>
                  </a:solidFill>
                </a:rPr>
                <a:t>-$294,408 vs base facts</a:t>
              </a:r>
            </a:p>
          </p:txBody>
        </p:sp>
        <p:sp>
          <p:nvSpPr>
            <p:cNvPr id="54" name="Rectangle 53">
              <a:extLst>
                <a:ext uri="{FF2B5EF4-FFF2-40B4-BE49-F238E27FC236}">
                  <a16:creationId xmlns:a16="http://schemas.microsoft.com/office/drawing/2014/main" id="{F248052D-7B6F-6CA7-681C-E98DC7E27482}"/>
                </a:ext>
              </a:extLst>
            </p:cNvPr>
            <p:cNvSpPr/>
            <p:nvPr/>
          </p:nvSpPr>
          <p:spPr>
            <a:xfrm>
              <a:off x="6095999" y="-464344"/>
              <a:ext cx="914400" cy="914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1200" b="1" dirty="0">
                  <a:solidFill>
                    <a:schemeClr val="tx1"/>
                  </a:solidFill>
                </a:rPr>
                <a:t>Total Portfolio Assets Left</a:t>
              </a:r>
            </a:p>
            <a:p>
              <a:pPr algn="ctr">
                <a:spcAft>
                  <a:spcPts val="600"/>
                </a:spcAft>
              </a:pPr>
              <a:r>
                <a:rPr lang="en-US" sz="2000" dirty="0">
                  <a:solidFill>
                    <a:schemeClr val="tx1"/>
                  </a:solidFill>
                  <a:latin typeface="Georgia Pro" panose="02040502050405020303" pitchFamily="18" charset="0"/>
                </a:rPr>
                <a:t>$8,550,310</a:t>
              </a:r>
            </a:p>
            <a:p>
              <a:pPr algn="ctr">
                <a:spcAft>
                  <a:spcPts val="600"/>
                </a:spcAft>
              </a:pPr>
              <a:r>
                <a:rPr lang="en-US" sz="1100" dirty="0">
                  <a:solidFill>
                    <a:schemeClr val="tx1"/>
                  </a:solidFill>
                </a:rPr>
                <a:t>+$785,757 vs base facts</a:t>
              </a:r>
            </a:p>
          </p:txBody>
        </p:sp>
      </p:grpSp>
      <p:grpSp>
        <p:nvGrpSpPr>
          <p:cNvPr id="12" name="Group 11">
            <a:extLst>
              <a:ext uri="{FF2B5EF4-FFF2-40B4-BE49-F238E27FC236}">
                <a16:creationId xmlns:a16="http://schemas.microsoft.com/office/drawing/2014/main" id="{72B2086F-6F11-44C8-AEA1-4A3467864DE1}"/>
              </a:ext>
            </a:extLst>
          </p:cNvPr>
          <p:cNvGrpSpPr/>
          <p:nvPr/>
        </p:nvGrpSpPr>
        <p:grpSpPr>
          <a:xfrm>
            <a:off x="5437706" y="4700812"/>
            <a:ext cx="4132812" cy="246221"/>
            <a:chOff x="-6624735" y="6202866"/>
            <a:chExt cx="4132812" cy="246221"/>
          </a:xfrm>
        </p:grpSpPr>
        <p:sp>
          <p:nvSpPr>
            <p:cNvPr id="13" name="TextBox 12">
              <a:extLst>
                <a:ext uri="{FF2B5EF4-FFF2-40B4-BE49-F238E27FC236}">
                  <a16:creationId xmlns:a16="http://schemas.microsoft.com/office/drawing/2014/main" id="{89808CE2-2DD0-E46C-2067-400FE40707A0}"/>
                </a:ext>
              </a:extLst>
            </p:cNvPr>
            <p:cNvSpPr txBox="1"/>
            <p:nvPr/>
          </p:nvSpPr>
          <p:spPr>
            <a:xfrm>
              <a:off x="-6624735" y="6202866"/>
              <a:ext cx="1495922" cy="246221"/>
            </a:xfrm>
            <a:prstGeom prst="rect">
              <a:avLst/>
            </a:prstGeom>
            <a:noFill/>
          </p:spPr>
          <p:txBody>
            <a:bodyPr wrap="none" rtlCol="0">
              <a:spAutoFit/>
            </a:bodyPr>
            <a:lstStyle/>
            <a:p>
              <a:r>
                <a:rPr lang="en-US" sz="1000" dirty="0"/>
                <a:t>Relevant Bracket Floors</a:t>
              </a:r>
            </a:p>
          </p:txBody>
        </p:sp>
        <p:cxnSp>
          <p:nvCxnSpPr>
            <p:cNvPr id="14" name="Straight Connector 13">
              <a:extLst>
                <a:ext uri="{FF2B5EF4-FFF2-40B4-BE49-F238E27FC236}">
                  <a16:creationId xmlns:a16="http://schemas.microsoft.com/office/drawing/2014/main" id="{036F061E-ECC8-8FB4-87F5-BA7D9AC79D84}"/>
                </a:ext>
              </a:extLst>
            </p:cNvPr>
            <p:cNvCxnSpPr>
              <a:cxnSpLocks/>
            </p:cNvCxnSpPr>
            <p:nvPr/>
          </p:nvCxnSpPr>
          <p:spPr>
            <a:xfrm>
              <a:off x="-4933465" y="6325976"/>
              <a:ext cx="186613"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A014D49C-B6F9-8001-7327-E66333A7A92E}"/>
                </a:ext>
              </a:extLst>
            </p:cNvPr>
            <p:cNvSpPr txBox="1"/>
            <p:nvPr/>
          </p:nvSpPr>
          <p:spPr>
            <a:xfrm>
              <a:off x="-4789623" y="6202866"/>
              <a:ext cx="428322" cy="246221"/>
            </a:xfrm>
            <a:prstGeom prst="rect">
              <a:avLst/>
            </a:prstGeom>
            <a:noFill/>
          </p:spPr>
          <p:txBody>
            <a:bodyPr wrap="none" rtlCol="0">
              <a:spAutoFit/>
            </a:bodyPr>
            <a:lstStyle/>
            <a:p>
              <a:r>
                <a:rPr lang="en-US" sz="1000" dirty="0"/>
                <a:t>10%</a:t>
              </a:r>
            </a:p>
          </p:txBody>
        </p:sp>
        <p:cxnSp>
          <p:nvCxnSpPr>
            <p:cNvPr id="16" name="Straight Connector 15">
              <a:extLst>
                <a:ext uri="{FF2B5EF4-FFF2-40B4-BE49-F238E27FC236}">
                  <a16:creationId xmlns:a16="http://schemas.microsoft.com/office/drawing/2014/main" id="{21D9E5E6-4695-130D-7BF6-7424D5B45F1F}"/>
                </a:ext>
              </a:extLst>
            </p:cNvPr>
            <p:cNvCxnSpPr>
              <a:cxnSpLocks/>
            </p:cNvCxnSpPr>
            <p:nvPr/>
          </p:nvCxnSpPr>
          <p:spPr>
            <a:xfrm>
              <a:off x="-4310339" y="6325976"/>
              <a:ext cx="186613"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7446F90-4F3A-7393-9A8B-44A77F01E496}"/>
                </a:ext>
              </a:extLst>
            </p:cNvPr>
            <p:cNvSpPr txBox="1"/>
            <p:nvPr/>
          </p:nvSpPr>
          <p:spPr>
            <a:xfrm>
              <a:off x="-4166497" y="6202866"/>
              <a:ext cx="428322" cy="246221"/>
            </a:xfrm>
            <a:prstGeom prst="rect">
              <a:avLst/>
            </a:prstGeom>
            <a:noFill/>
          </p:spPr>
          <p:txBody>
            <a:bodyPr wrap="none" rtlCol="0">
              <a:spAutoFit/>
            </a:bodyPr>
            <a:lstStyle/>
            <a:p>
              <a:r>
                <a:rPr lang="en-US" sz="1000" dirty="0"/>
                <a:t>12%</a:t>
              </a:r>
            </a:p>
          </p:txBody>
        </p:sp>
        <p:cxnSp>
          <p:nvCxnSpPr>
            <p:cNvPr id="18" name="Straight Connector 17">
              <a:extLst>
                <a:ext uri="{FF2B5EF4-FFF2-40B4-BE49-F238E27FC236}">
                  <a16:creationId xmlns:a16="http://schemas.microsoft.com/office/drawing/2014/main" id="{4495EF02-1B50-973D-EE8E-5037713E850C}"/>
                </a:ext>
              </a:extLst>
            </p:cNvPr>
            <p:cNvCxnSpPr>
              <a:cxnSpLocks/>
            </p:cNvCxnSpPr>
            <p:nvPr/>
          </p:nvCxnSpPr>
          <p:spPr>
            <a:xfrm>
              <a:off x="-3687213" y="6325976"/>
              <a:ext cx="186613"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3DC14CC-FB34-5E25-C972-4C7A0338EDAF}"/>
                </a:ext>
              </a:extLst>
            </p:cNvPr>
            <p:cNvSpPr txBox="1"/>
            <p:nvPr/>
          </p:nvSpPr>
          <p:spPr>
            <a:xfrm>
              <a:off x="-3543371" y="6202866"/>
              <a:ext cx="428322" cy="246221"/>
            </a:xfrm>
            <a:prstGeom prst="rect">
              <a:avLst/>
            </a:prstGeom>
            <a:noFill/>
          </p:spPr>
          <p:txBody>
            <a:bodyPr wrap="none" rtlCol="0">
              <a:spAutoFit/>
            </a:bodyPr>
            <a:lstStyle/>
            <a:p>
              <a:r>
                <a:rPr lang="en-US" sz="1000" dirty="0"/>
                <a:t>22%</a:t>
              </a:r>
            </a:p>
          </p:txBody>
        </p:sp>
        <p:cxnSp>
          <p:nvCxnSpPr>
            <p:cNvPr id="20" name="Straight Connector 19">
              <a:extLst>
                <a:ext uri="{FF2B5EF4-FFF2-40B4-BE49-F238E27FC236}">
                  <a16:creationId xmlns:a16="http://schemas.microsoft.com/office/drawing/2014/main" id="{A82B050B-3BFA-17F0-70D7-D8E49A75B86C}"/>
                </a:ext>
              </a:extLst>
            </p:cNvPr>
            <p:cNvCxnSpPr>
              <a:cxnSpLocks/>
            </p:cNvCxnSpPr>
            <p:nvPr/>
          </p:nvCxnSpPr>
          <p:spPr>
            <a:xfrm>
              <a:off x="-3064087" y="6325976"/>
              <a:ext cx="18661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90CE520-4246-DFF7-376C-DF52EEE2FEE0}"/>
                </a:ext>
              </a:extLst>
            </p:cNvPr>
            <p:cNvSpPr txBox="1"/>
            <p:nvPr/>
          </p:nvSpPr>
          <p:spPr>
            <a:xfrm>
              <a:off x="-2920245" y="6202866"/>
              <a:ext cx="428322" cy="246221"/>
            </a:xfrm>
            <a:prstGeom prst="rect">
              <a:avLst/>
            </a:prstGeom>
            <a:noFill/>
          </p:spPr>
          <p:txBody>
            <a:bodyPr wrap="none" rtlCol="0">
              <a:spAutoFit/>
            </a:bodyPr>
            <a:lstStyle/>
            <a:p>
              <a:r>
                <a:rPr lang="en-US" sz="1000" dirty="0"/>
                <a:t>24%</a:t>
              </a:r>
            </a:p>
          </p:txBody>
        </p:sp>
      </p:grpSp>
      <p:sp>
        <p:nvSpPr>
          <p:cNvPr id="9" name="Freeform 8">
            <a:extLst>
              <a:ext uri="{FF2B5EF4-FFF2-40B4-BE49-F238E27FC236}">
                <a16:creationId xmlns:a16="http://schemas.microsoft.com/office/drawing/2014/main" id="{59BB9428-F663-25BE-30FC-8B3C54513B2D}"/>
              </a:ext>
            </a:extLst>
          </p:cNvPr>
          <p:cNvSpPr/>
          <p:nvPr/>
        </p:nvSpPr>
        <p:spPr>
          <a:xfrm>
            <a:off x="4265234" y="3812868"/>
            <a:ext cx="7073326" cy="123886"/>
          </a:xfrm>
          <a:custGeom>
            <a:avLst/>
            <a:gdLst>
              <a:gd name="connsiteX0" fmla="*/ 0 w 7073326"/>
              <a:gd name="connsiteY0" fmla="*/ 123886 h 123886"/>
              <a:gd name="connsiteX1" fmla="*/ 4218038 w 7073326"/>
              <a:gd name="connsiteY1" fmla="*/ 58993 h 123886"/>
              <a:gd name="connsiteX2" fmla="*/ 7073326 w 7073326"/>
              <a:gd name="connsiteY2" fmla="*/ 0 h 123886"/>
            </a:gdLst>
            <a:ahLst/>
            <a:cxnLst>
              <a:cxn ang="0">
                <a:pos x="connsiteX0" y="connsiteY0"/>
              </a:cxn>
              <a:cxn ang="0">
                <a:pos x="connsiteX1" y="connsiteY1"/>
              </a:cxn>
              <a:cxn ang="0">
                <a:pos x="connsiteX2" y="connsiteY2"/>
              </a:cxn>
            </a:cxnLst>
            <a:rect l="l" t="t" r="r" b="b"/>
            <a:pathLst>
              <a:path w="7073326" h="123886">
                <a:moveTo>
                  <a:pt x="0" y="123886"/>
                </a:moveTo>
                <a:lnTo>
                  <a:pt x="4218038" y="58993"/>
                </a:lnTo>
                <a:lnTo>
                  <a:pt x="7073326" y="0"/>
                </a:lnTo>
              </a:path>
            </a:pathLst>
          </a:custGeom>
          <a:noFill/>
          <a:ln w="190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D0B7A2C5-25A4-FEE8-21AD-C1DD08F6BCE1}"/>
              </a:ext>
            </a:extLst>
          </p:cNvPr>
          <p:cNvSpPr/>
          <p:nvPr/>
        </p:nvSpPr>
        <p:spPr>
          <a:xfrm>
            <a:off x="4259334" y="4042943"/>
            <a:ext cx="7079226" cy="0"/>
          </a:xfrm>
          <a:custGeom>
            <a:avLst/>
            <a:gdLst>
              <a:gd name="connsiteX0" fmla="*/ 0 w 7079226"/>
              <a:gd name="connsiteY0" fmla="*/ 0 h 0"/>
              <a:gd name="connsiteX1" fmla="*/ 7079226 w 7079226"/>
              <a:gd name="connsiteY1" fmla="*/ 0 h 0"/>
            </a:gdLst>
            <a:ahLst/>
            <a:cxnLst>
              <a:cxn ang="0">
                <a:pos x="connsiteX0" y="connsiteY0"/>
              </a:cxn>
              <a:cxn ang="0">
                <a:pos x="connsiteX1" y="connsiteY1"/>
              </a:cxn>
            </a:cxnLst>
            <a:rect l="l" t="t" r="r" b="b"/>
            <a:pathLst>
              <a:path w="7079226">
                <a:moveTo>
                  <a:pt x="0" y="0"/>
                </a:moveTo>
                <a:lnTo>
                  <a:pt x="7079226" y="0"/>
                </a:lnTo>
              </a:path>
            </a:pathLst>
          </a:custGeom>
          <a:no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E560DE72-CC1F-E9CF-B5CD-5E7A604496BF}"/>
              </a:ext>
            </a:extLst>
          </p:cNvPr>
          <p:cNvSpPr txBox="1">
            <a:spLocks/>
          </p:cNvSpPr>
          <p:nvPr/>
        </p:nvSpPr>
        <p:spPr>
          <a:xfrm>
            <a:off x="645625" y="5900670"/>
            <a:ext cx="10911375" cy="474300"/>
          </a:xfrm>
          <a:prstGeom prst="rect">
            <a:avLst/>
          </a:prstGeom>
          <a:noFill/>
        </p:spPr>
        <p:txBody>
          <a:bodyPr vert="horz" lIns="91440" tIns="45720" rIns="91440" bIns="45720" rtlCol="0">
            <a:noAutofit/>
          </a:bodyPr>
          <a:lstStyle>
            <a:lvl1pPr marL="115888" indent="-11588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85000"/>
              </a:lnSpc>
              <a:buNone/>
            </a:pPr>
            <a:r>
              <a:rPr lang="en-US" sz="800" dirty="0">
                <a:cs typeface="Arial"/>
              </a:rPr>
              <a:t>Source: </a:t>
            </a:r>
            <a:r>
              <a:rPr lang="en-US" sz="800" dirty="0" err="1">
                <a:cs typeface="Arial"/>
              </a:rPr>
              <a:t>eMoney</a:t>
            </a:r>
            <a:r>
              <a:rPr lang="en-US" sz="800" dirty="0">
                <a:cs typeface="Arial"/>
              </a:rPr>
              <a:t>. For illustrative purposes only. Past performance is not indicative of future results. The outcomes presented using the Monte Carlo simulation represent only a few of the many possible outcomes. Since past performance and market conditions may not be repeated in the future, your investment goals may not be fulfilled by following advice that is based on any projections presented herein. </a:t>
            </a:r>
            <a:r>
              <a:rPr lang="en-US" sz="800" dirty="0"/>
              <a:t>The projections or other information generated by this Monte Carlo simulation regarding the likelihood of various investment outcomes are hypothetical in nature, do not reflect actual investment results and are not guarantees of future results. Results may vary with each use and over time. </a:t>
            </a:r>
            <a:r>
              <a:rPr lang="en-US" sz="800" dirty="0">
                <a:cs typeface="Arial"/>
              </a:rPr>
              <a:t>Please see page 34 for more information on the assumptions and methodology used to generate the data presented in this hypothetical example. </a:t>
            </a:r>
          </a:p>
          <a:p>
            <a:pPr marL="0" indent="0">
              <a:buNone/>
            </a:pPr>
            <a:endParaRPr lang="en-US" sz="800" dirty="0">
              <a:latin typeface="Aptos"/>
              <a:cs typeface="Arial"/>
            </a:endParaRPr>
          </a:p>
          <a:p>
            <a:pPr marL="0" indent="0">
              <a:buNone/>
            </a:pPr>
            <a:endParaRPr lang="en-US" sz="800" b="1" dirty="0">
              <a:latin typeface="Aptos"/>
              <a:cs typeface="Arial"/>
            </a:endParaRPr>
          </a:p>
        </p:txBody>
      </p:sp>
    </p:spTree>
    <p:extLst>
      <p:ext uri="{BB962C8B-B14F-4D97-AF65-F5344CB8AC3E}">
        <p14:creationId xmlns:p14="http://schemas.microsoft.com/office/powerpoint/2010/main" val="37828328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ooter Placeholder 4">
            <a:extLst>
              <a:ext uri="{FF2B5EF4-FFF2-40B4-BE49-F238E27FC236}">
                <a16:creationId xmlns:a16="http://schemas.microsoft.com/office/drawing/2014/main" id="{A92194DC-576B-FA96-BE7C-4B2B99574AAF}"/>
              </a:ext>
            </a:extLst>
          </p:cNvPr>
          <p:cNvSpPr>
            <a:spLocks noGrp="1"/>
          </p:cNvSpPr>
          <p:nvPr>
            <p:ph type="ftr" sz="quarter" idx="10"/>
          </p:nvPr>
        </p:nvSpPr>
        <p:spPr>
          <a:xfrm>
            <a:off x="1134083" y="6330520"/>
            <a:ext cx="4632960" cy="219456"/>
          </a:xfrm>
        </p:spPr>
        <p:txBody>
          <a:bodyPr/>
          <a:lstStyle/>
          <a:p>
            <a:r>
              <a:rPr lang="en-US"/>
              <a:t>PLEASE REFER TO CONTENT DISCLOSURES AT THE END OF THIS PRESENTATION.</a:t>
            </a:r>
          </a:p>
        </p:txBody>
      </p:sp>
      <p:sp>
        <p:nvSpPr>
          <p:cNvPr id="6" name="Slide Number Placeholder 5">
            <a:extLst>
              <a:ext uri="{FF2B5EF4-FFF2-40B4-BE49-F238E27FC236}">
                <a16:creationId xmlns:a16="http://schemas.microsoft.com/office/drawing/2014/main" id="{98A9D9DB-FB2D-C48E-41B0-65532F83D9E3}"/>
              </a:ext>
            </a:extLst>
          </p:cNvPr>
          <p:cNvSpPr>
            <a:spLocks noGrp="1"/>
          </p:cNvSpPr>
          <p:nvPr>
            <p:ph type="sldNum" sz="quarter" idx="11"/>
          </p:nvPr>
        </p:nvSpPr>
        <p:spPr>
          <a:xfrm>
            <a:off x="665136" y="6330520"/>
            <a:ext cx="468949" cy="219456"/>
          </a:xfrm>
        </p:spPr>
        <p:txBody>
          <a:bodyPr/>
          <a:lstStyle/>
          <a:p>
            <a:fld id="{AB0A2F5B-9D58-954B-BE2D-971097BC211C}" type="slidenum">
              <a:rPr lang="en-US"/>
              <a:pPr/>
              <a:t>26</a:t>
            </a:fld>
            <a:endParaRPr lang="en-US"/>
          </a:p>
        </p:txBody>
      </p:sp>
      <p:sp>
        <p:nvSpPr>
          <p:cNvPr id="10" name="object 3"/>
          <p:cNvSpPr txBox="1">
            <a:spLocks noGrp="1"/>
          </p:cNvSpPr>
          <p:nvPr>
            <p:ph type="ctrTitle"/>
          </p:nvPr>
        </p:nvSpPr>
        <p:spPr>
          <a:xfrm>
            <a:off x="653845" y="2670048"/>
            <a:ext cx="6909005" cy="453885"/>
          </a:xfrm>
        </p:spPr>
        <p:txBody>
          <a:bodyPr vert="horz" wrap="square" lIns="76200" tIns="10583" rIns="0" bIns="0" rtlCol="0" anchor="t">
            <a:spAutoFit/>
          </a:bodyPr>
          <a:lstStyle/>
          <a:p>
            <a:r>
              <a:rPr lang="en-US" dirty="0"/>
              <a:t>Take Advantage of Full Contributions</a:t>
            </a:r>
          </a:p>
        </p:txBody>
      </p:sp>
      <p:sp>
        <p:nvSpPr>
          <p:cNvPr id="14" name="Content Placeholder 13">
            <a:extLst>
              <a:ext uri="{FF2B5EF4-FFF2-40B4-BE49-F238E27FC236}">
                <a16:creationId xmlns:a16="http://schemas.microsoft.com/office/drawing/2014/main" id="{BD0E024A-B8F7-5754-00C8-7253EB5D9852}"/>
              </a:ext>
            </a:extLst>
          </p:cNvPr>
          <p:cNvSpPr>
            <a:spLocks noGrp="1"/>
          </p:cNvSpPr>
          <p:nvPr>
            <p:ph idx="14"/>
          </p:nvPr>
        </p:nvSpPr>
        <p:spPr>
          <a:xfrm>
            <a:off x="653845" y="2424353"/>
            <a:ext cx="10890457" cy="242648"/>
          </a:xfrm>
        </p:spPr>
        <p:txBody>
          <a:bodyPr/>
          <a:lstStyle/>
          <a:p>
            <a:r>
              <a:rPr lang="en-US"/>
              <a:t>For Individuals, 2025 Tax Planning</a:t>
            </a:r>
          </a:p>
        </p:txBody>
      </p:sp>
    </p:spTree>
    <p:extLst>
      <p:ext uri="{BB962C8B-B14F-4D97-AF65-F5344CB8AC3E}">
        <p14:creationId xmlns:p14="http://schemas.microsoft.com/office/powerpoint/2010/main" val="39296939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806EA14-859C-8255-5B2D-47198DE5D2E7}"/>
              </a:ext>
            </a:extLst>
          </p:cNvPr>
          <p:cNvSpPr>
            <a:spLocks noGrp="1"/>
          </p:cNvSpPr>
          <p:nvPr>
            <p:ph type="title"/>
          </p:nvPr>
        </p:nvSpPr>
        <p:spPr/>
        <p:txBody>
          <a:bodyPr/>
          <a:lstStyle/>
          <a:p>
            <a:r>
              <a:rPr lang="en-US"/>
              <a:t>Health Savings Accounts (HSA)</a:t>
            </a:r>
          </a:p>
        </p:txBody>
      </p:sp>
      <p:sp>
        <p:nvSpPr>
          <p:cNvPr id="9" name="Text Placeholder 8">
            <a:extLst>
              <a:ext uri="{FF2B5EF4-FFF2-40B4-BE49-F238E27FC236}">
                <a16:creationId xmlns:a16="http://schemas.microsoft.com/office/drawing/2014/main" id="{1FE38B8B-FA7A-1D05-67C9-2FA34DB7F17D}"/>
              </a:ext>
            </a:extLst>
          </p:cNvPr>
          <p:cNvSpPr>
            <a:spLocks noGrp="1"/>
          </p:cNvSpPr>
          <p:nvPr>
            <p:ph type="body" sz="quarter" idx="21"/>
          </p:nvPr>
        </p:nvSpPr>
        <p:spPr>
          <a:xfrm>
            <a:off x="762000" y="2002299"/>
            <a:ext cx="5238751" cy="3554381"/>
          </a:xfrm>
        </p:spPr>
        <p:txBody>
          <a:bodyPr/>
          <a:lstStyle/>
          <a:p>
            <a:pPr marL="0" indent="0">
              <a:spcAft>
                <a:spcPts val="1200"/>
              </a:spcAft>
              <a:buNone/>
            </a:pPr>
            <a:r>
              <a:rPr lang="en-US" sz="1600" b="1"/>
              <a:t>2025 Contribution Limits</a:t>
            </a:r>
          </a:p>
          <a:p>
            <a:pPr marL="0" indent="0">
              <a:buNone/>
            </a:pPr>
            <a:r>
              <a:rPr lang="en-US" b="1">
                <a:latin typeface="Aptos" panose="020B0004020202020204" pitchFamily="34" charset="0"/>
              </a:rPr>
              <a:t>Individual</a:t>
            </a:r>
          </a:p>
          <a:p>
            <a:pPr marL="0" indent="0">
              <a:buNone/>
            </a:pPr>
            <a:r>
              <a:rPr lang="en-US" sz="2400">
                <a:latin typeface="Georgia Pro" panose="02040502050405020303" pitchFamily="18" charset="0"/>
              </a:rPr>
              <a:t>$4,300 </a:t>
            </a:r>
          </a:p>
          <a:p>
            <a:pPr marL="0" indent="0">
              <a:buNone/>
            </a:pPr>
            <a:br>
              <a:rPr lang="en-US" sz="1400" b="1">
                <a:latin typeface="Aptos" panose="020B0004020202020204" pitchFamily="34" charset="0"/>
              </a:rPr>
            </a:br>
            <a:r>
              <a:rPr lang="en-US" b="1">
                <a:latin typeface="Aptos" panose="020B0004020202020204" pitchFamily="34" charset="0"/>
              </a:rPr>
              <a:t>Family</a:t>
            </a:r>
          </a:p>
          <a:p>
            <a:pPr marL="0" indent="0">
              <a:buNone/>
            </a:pPr>
            <a:r>
              <a:rPr lang="en-US" sz="2400">
                <a:latin typeface="Georgia Pro" panose="02040502050405020303" pitchFamily="18" charset="0"/>
              </a:rPr>
              <a:t>$8,550</a:t>
            </a:r>
          </a:p>
          <a:p>
            <a:pPr marL="0" indent="0">
              <a:buNone/>
            </a:pPr>
            <a:br>
              <a:rPr lang="en-US" sz="1400" b="1">
                <a:latin typeface="Aptos" panose="020B0004020202020204" pitchFamily="34" charset="0"/>
              </a:rPr>
            </a:br>
            <a:r>
              <a:rPr lang="en-US" sz="1200" b="1">
                <a:latin typeface="Aptos" panose="020B0004020202020204" pitchFamily="34" charset="0"/>
              </a:rPr>
              <a:t>Catch-up</a:t>
            </a:r>
            <a:r>
              <a:rPr lang="en-US" sz="1400">
                <a:latin typeface="Aptos" panose="020B0004020202020204" pitchFamily="34" charset="0"/>
              </a:rPr>
              <a:t> </a:t>
            </a:r>
            <a:r>
              <a:rPr lang="en-US" sz="1400" i="1">
                <a:latin typeface="Aptos" panose="020B0004020202020204" pitchFamily="34" charset="0"/>
              </a:rPr>
              <a:t>(for individuals 55 and older)</a:t>
            </a:r>
          </a:p>
          <a:p>
            <a:pPr marL="0" indent="0">
              <a:buNone/>
            </a:pPr>
            <a:r>
              <a:rPr lang="en-US" sz="2400">
                <a:latin typeface="Georgia Pro" panose="02040502050405020303" pitchFamily="18" charset="0"/>
              </a:rPr>
              <a:t>$1,000</a:t>
            </a:r>
          </a:p>
          <a:p>
            <a:pPr marL="0" indent="0">
              <a:buNone/>
            </a:pPr>
            <a:endParaRPr lang="en-US" b="1"/>
          </a:p>
          <a:p>
            <a:endParaRPr lang="en-US"/>
          </a:p>
        </p:txBody>
      </p:sp>
      <p:sp>
        <p:nvSpPr>
          <p:cNvPr id="10" name="Text Placeholder 9">
            <a:extLst>
              <a:ext uri="{FF2B5EF4-FFF2-40B4-BE49-F238E27FC236}">
                <a16:creationId xmlns:a16="http://schemas.microsoft.com/office/drawing/2014/main" id="{834336C7-91FC-BD7C-B366-A526CE476BAD}"/>
              </a:ext>
            </a:extLst>
          </p:cNvPr>
          <p:cNvSpPr>
            <a:spLocks noGrp="1"/>
          </p:cNvSpPr>
          <p:nvPr>
            <p:ph type="body" sz="quarter" idx="22"/>
          </p:nvPr>
        </p:nvSpPr>
        <p:spPr/>
        <p:txBody>
          <a:bodyPr/>
          <a:lstStyle/>
          <a:p>
            <a:pPr marL="0" indent="0">
              <a:spcAft>
                <a:spcPts val="1200"/>
              </a:spcAft>
              <a:buNone/>
            </a:pPr>
            <a:r>
              <a:rPr lang="en-US" sz="1600" b="1" dirty="0"/>
              <a:t>HSAs are triple tax advantaged</a:t>
            </a:r>
            <a:endParaRPr lang="en-US" dirty="0"/>
          </a:p>
          <a:p>
            <a:pPr marL="287338" indent="-230188">
              <a:buFont typeface="+mj-lt"/>
              <a:buAutoNum type="arabicPeriod"/>
            </a:pPr>
            <a:r>
              <a:rPr lang="en-US" dirty="0"/>
              <a:t>Contributions are tax deductible</a:t>
            </a:r>
          </a:p>
          <a:p>
            <a:pPr marL="287338" indent="-230188">
              <a:buFont typeface="+mj-lt"/>
              <a:buAutoNum type="arabicPeriod"/>
            </a:pPr>
            <a:r>
              <a:rPr lang="en-US" dirty="0"/>
              <a:t>Earnings grow tax-free</a:t>
            </a:r>
          </a:p>
          <a:p>
            <a:pPr marL="287338" indent="-230188">
              <a:buFont typeface="+mj-lt"/>
              <a:buAutoNum type="arabicPeriod"/>
            </a:pPr>
            <a:r>
              <a:rPr lang="en-US" dirty="0"/>
              <a:t>If withdrawn for qualified medical expenses no taxes are owed</a:t>
            </a:r>
          </a:p>
          <a:p>
            <a:endParaRPr lang="en-US" dirty="0"/>
          </a:p>
        </p:txBody>
      </p:sp>
      <p:sp>
        <p:nvSpPr>
          <p:cNvPr id="12" name="Text Placeholder 11">
            <a:extLst>
              <a:ext uri="{FF2B5EF4-FFF2-40B4-BE49-F238E27FC236}">
                <a16:creationId xmlns:a16="http://schemas.microsoft.com/office/drawing/2014/main" id="{4333BBAA-929F-995F-33C5-D052F81645BF}"/>
              </a:ext>
            </a:extLst>
          </p:cNvPr>
          <p:cNvSpPr>
            <a:spLocks noGrp="1"/>
          </p:cNvSpPr>
          <p:nvPr>
            <p:ph type="body" sz="quarter" idx="24"/>
          </p:nvPr>
        </p:nvSpPr>
        <p:spPr>
          <a:xfrm>
            <a:off x="6305549" y="3968500"/>
            <a:ext cx="5238751" cy="1842513"/>
          </a:xfrm>
        </p:spPr>
        <p:txBody>
          <a:bodyPr/>
          <a:lstStyle/>
          <a:p>
            <a:pPr marL="0" indent="0">
              <a:spcAft>
                <a:spcPts val="1200"/>
              </a:spcAft>
              <a:buNone/>
            </a:pPr>
            <a:r>
              <a:rPr lang="en-US" sz="1600" dirty="0"/>
              <a:t>Contributions can be made up until </a:t>
            </a:r>
            <a:r>
              <a:rPr lang="en-US" sz="1600" b="1" dirty="0"/>
              <a:t>April 15, 2026</a:t>
            </a:r>
          </a:p>
          <a:p>
            <a:pPr marL="0" indent="0">
              <a:buNone/>
            </a:pPr>
            <a:r>
              <a:rPr lang="en-US" b="1" dirty="0"/>
              <a:t>At age 65</a:t>
            </a:r>
            <a:r>
              <a:rPr lang="en-US" dirty="0"/>
              <a:t>, you can withdraw </a:t>
            </a:r>
            <a:r>
              <a:rPr lang="en-US" b="1" dirty="0"/>
              <a:t>penalty-free</a:t>
            </a:r>
            <a:r>
              <a:rPr lang="en-US" dirty="0"/>
              <a:t> from HSA for any purpose (but not tax-free)</a:t>
            </a:r>
          </a:p>
          <a:p>
            <a:pPr marL="0" indent="0">
              <a:buNone/>
            </a:pPr>
            <a:r>
              <a:rPr lang="en-US" b="1" dirty="0"/>
              <a:t>Once enrolled in Medicare</a:t>
            </a:r>
            <a:r>
              <a:rPr lang="en-US" dirty="0"/>
              <a:t>, you lose the ability to contribute to an HSA in the month you turn 65 and enroll</a:t>
            </a:r>
          </a:p>
        </p:txBody>
      </p:sp>
      <p:sp>
        <p:nvSpPr>
          <p:cNvPr id="7" name="SmartArt Placeholder 6">
            <a:extLst>
              <a:ext uri="{FF2B5EF4-FFF2-40B4-BE49-F238E27FC236}">
                <a16:creationId xmlns:a16="http://schemas.microsoft.com/office/drawing/2014/main" id="{A2E92417-6DF6-1C47-9667-9CEA0919481C}"/>
              </a:ext>
            </a:extLst>
          </p:cNvPr>
          <p:cNvSpPr>
            <a:spLocks noGrp="1"/>
          </p:cNvSpPr>
          <p:nvPr>
            <p:ph type="dgm" sz="quarter" idx="13"/>
          </p:nvPr>
        </p:nvSpPr>
        <p:spPr/>
        <p:txBody>
          <a:bodyPr/>
          <a:lstStyle/>
          <a:p>
            <a:endParaRPr lang="en-US"/>
          </a:p>
        </p:txBody>
      </p:sp>
      <p:sp>
        <p:nvSpPr>
          <p:cNvPr id="8" name="SmartArt Placeholder 7">
            <a:extLst>
              <a:ext uri="{FF2B5EF4-FFF2-40B4-BE49-F238E27FC236}">
                <a16:creationId xmlns:a16="http://schemas.microsoft.com/office/drawing/2014/main" id="{3BD1E9D8-353D-6CC6-34F0-F9A4685C9AA2}"/>
              </a:ext>
            </a:extLst>
          </p:cNvPr>
          <p:cNvSpPr>
            <a:spLocks noGrp="1"/>
          </p:cNvSpPr>
          <p:nvPr>
            <p:ph type="dgm" sz="quarter" idx="15"/>
          </p:nvPr>
        </p:nvSpPr>
        <p:spPr/>
        <p:txBody>
          <a:bodyPr/>
          <a:lstStyle/>
          <a:p>
            <a:endParaRPr lang="en-US"/>
          </a:p>
        </p:txBody>
      </p:sp>
      <p:sp>
        <p:nvSpPr>
          <p:cNvPr id="14" name="SmartArt Placeholder 13">
            <a:extLst>
              <a:ext uri="{FF2B5EF4-FFF2-40B4-BE49-F238E27FC236}">
                <a16:creationId xmlns:a16="http://schemas.microsoft.com/office/drawing/2014/main" id="{794EA103-5AAB-7F91-C70E-3B12706BBB58}"/>
              </a:ext>
            </a:extLst>
          </p:cNvPr>
          <p:cNvSpPr>
            <a:spLocks noGrp="1"/>
          </p:cNvSpPr>
          <p:nvPr>
            <p:ph type="dgm" sz="quarter" idx="26"/>
          </p:nvPr>
        </p:nvSpPr>
        <p:spPr/>
        <p:txBody>
          <a:bodyPr/>
          <a:lstStyle/>
          <a:p>
            <a:endParaRPr lang="en-US"/>
          </a:p>
        </p:txBody>
      </p:sp>
      <p:sp>
        <p:nvSpPr>
          <p:cNvPr id="6" name="Text Placeholder 5">
            <a:extLst>
              <a:ext uri="{FF2B5EF4-FFF2-40B4-BE49-F238E27FC236}">
                <a16:creationId xmlns:a16="http://schemas.microsoft.com/office/drawing/2014/main" id="{6D39A088-F3FA-A268-191C-F43BFCB247F2}"/>
              </a:ext>
            </a:extLst>
          </p:cNvPr>
          <p:cNvSpPr>
            <a:spLocks noGrp="1"/>
          </p:cNvSpPr>
          <p:nvPr>
            <p:ph type="body" sz="quarter" idx="12"/>
          </p:nvPr>
        </p:nvSpPr>
        <p:spPr>
          <a:xfrm>
            <a:off x="645626" y="5829300"/>
            <a:ext cx="10911375" cy="355600"/>
          </a:xfrm>
        </p:spPr>
        <p:txBody>
          <a:bodyPr/>
          <a:lstStyle/>
          <a:p>
            <a:r>
              <a:rPr lang="en-US" dirty="0">
                <a:latin typeface="Aptos"/>
                <a:cs typeface="Arial"/>
              </a:rPr>
              <a:t>Source: IRS Rev. Proc. 2024-25 (</a:t>
            </a:r>
            <a:r>
              <a:rPr lang="en-US" dirty="0">
                <a:latin typeface="Aptos"/>
                <a:cs typeface="Arial"/>
                <a:hlinkClick r:id="rId3"/>
              </a:rPr>
              <a:t>https://www.irs.gov/pub/irs-drop/rp-24-25.pdf</a:t>
            </a:r>
            <a:r>
              <a:rPr lang="en-US" dirty="0">
                <a:latin typeface="Aptos"/>
                <a:cs typeface="Arial"/>
              </a:rPr>
              <a:t>).This information is for educational purposes only, and is not intended to provide, and should not be relied on for tax, legal or accounting advice.</a:t>
            </a:r>
            <a:br>
              <a:rPr lang="en-US" dirty="0">
                <a:latin typeface="Aptos"/>
                <a:cs typeface="Arial"/>
              </a:rPr>
            </a:br>
            <a:r>
              <a:rPr lang="en-US" dirty="0">
                <a:latin typeface="Aptos"/>
                <a:cs typeface="Arial"/>
              </a:rPr>
              <a:t>Please consult your own tax, legal and accounting advisors to discuss your unique tax circumstances.</a:t>
            </a:r>
          </a:p>
        </p:txBody>
      </p:sp>
      <p:sp>
        <p:nvSpPr>
          <p:cNvPr id="2" name="Footer Placeholder 1">
            <a:extLst>
              <a:ext uri="{FF2B5EF4-FFF2-40B4-BE49-F238E27FC236}">
                <a16:creationId xmlns:a16="http://schemas.microsoft.com/office/drawing/2014/main" id="{3A1872AB-5EA4-EA4C-323E-200037A64542}"/>
              </a:ext>
            </a:extLst>
          </p:cNvPr>
          <p:cNvSpPr>
            <a:spLocks noGrp="1"/>
          </p:cNvSpPr>
          <p:nvPr>
            <p:ph type="ftr" sz="quarter" idx="28"/>
          </p:nvPr>
        </p:nvSpPr>
        <p:spPr/>
        <p:txBody>
          <a:bodyPr/>
          <a:lstStyle/>
          <a:p>
            <a:pPr algn="l"/>
            <a:r>
              <a:rPr lang="en-US"/>
              <a:t>PLEASE REFER TO CONTENT DISCLOSURES AT THE END OF THIS PRESENTATION.</a:t>
            </a:r>
          </a:p>
        </p:txBody>
      </p:sp>
      <p:sp>
        <p:nvSpPr>
          <p:cNvPr id="4" name="Slide Number Placeholder 3">
            <a:extLst>
              <a:ext uri="{FF2B5EF4-FFF2-40B4-BE49-F238E27FC236}">
                <a16:creationId xmlns:a16="http://schemas.microsoft.com/office/drawing/2014/main" id="{138FFF24-A9F2-4482-AF3D-D5D35FB38BA3}"/>
              </a:ext>
            </a:extLst>
          </p:cNvPr>
          <p:cNvSpPr>
            <a:spLocks noGrp="1"/>
          </p:cNvSpPr>
          <p:nvPr>
            <p:ph type="sldNum" sz="quarter" idx="29"/>
          </p:nvPr>
        </p:nvSpPr>
        <p:spPr/>
        <p:txBody>
          <a:bodyPr/>
          <a:lstStyle/>
          <a:p>
            <a:fld id="{AB0A2F5B-9D58-954B-BE2D-971097BC211C}" type="slidenum">
              <a:rPr lang="en-US" smtClean="0"/>
              <a:pPr/>
              <a:t>27</a:t>
            </a:fld>
            <a:endParaRPr lang="en-US"/>
          </a:p>
        </p:txBody>
      </p:sp>
    </p:spTree>
    <p:extLst>
      <p:ext uri="{BB962C8B-B14F-4D97-AF65-F5344CB8AC3E}">
        <p14:creationId xmlns:p14="http://schemas.microsoft.com/office/powerpoint/2010/main" val="39224583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BDCB8-3966-7823-791E-D3832A3E9C1B}"/>
              </a:ext>
            </a:extLst>
          </p:cNvPr>
          <p:cNvSpPr>
            <a:spLocks noGrp="1"/>
          </p:cNvSpPr>
          <p:nvPr>
            <p:ph type="title"/>
          </p:nvPr>
        </p:nvSpPr>
        <p:spPr/>
        <p:txBody>
          <a:bodyPr/>
          <a:lstStyle/>
          <a:p>
            <a:r>
              <a:rPr lang="en-US"/>
              <a:t>529 Contributions</a:t>
            </a:r>
          </a:p>
        </p:txBody>
      </p:sp>
      <p:sp>
        <p:nvSpPr>
          <p:cNvPr id="3" name="Text Placeholder 2">
            <a:extLst>
              <a:ext uri="{FF2B5EF4-FFF2-40B4-BE49-F238E27FC236}">
                <a16:creationId xmlns:a16="http://schemas.microsoft.com/office/drawing/2014/main" id="{2BE89C30-3A81-BA37-2C91-CA94C7A351D2}"/>
              </a:ext>
            </a:extLst>
          </p:cNvPr>
          <p:cNvSpPr>
            <a:spLocks noGrp="1"/>
          </p:cNvSpPr>
          <p:nvPr>
            <p:ph type="body" sz="quarter" idx="18"/>
          </p:nvPr>
        </p:nvSpPr>
        <p:spPr>
          <a:xfrm>
            <a:off x="762000" y="1790701"/>
            <a:ext cx="3280847" cy="3432180"/>
          </a:xfrm>
          <a:solidFill>
            <a:schemeClr val="bg2">
              <a:lumMod val="40000"/>
              <a:lumOff val="60000"/>
            </a:schemeClr>
          </a:solidFill>
          <a:effectLst>
            <a:outerShdw blurRad="50800" dist="38100" dir="5400000" algn="t" rotWithShape="0">
              <a:prstClr val="black">
                <a:alpha val="40000"/>
              </a:prstClr>
            </a:outerShdw>
          </a:effectLst>
        </p:spPr>
        <p:txBody>
          <a:bodyPr tIns="1463040"/>
          <a:lstStyle/>
          <a:p>
            <a:pPr marL="6160" indent="0" algn="ctr">
              <a:buNone/>
            </a:pPr>
            <a:r>
              <a:rPr lang="en-US" b="1"/>
              <a:t>Deductions</a:t>
            </a:r>
          </a:p>
          <a:p>
            <a:pPr marL="6160" indent="0" algn="ctr">
              <a:buNone/>
            </a:pPr>
            <a:r>
              <a:rPr lang="en-US"/>
              <a:t>Many states offer a state income tax deduction for contributions. Deductions vary by state; contributions must be made by December 31, 2025</a:t>
            </a:r>
          </a:p>
        </p:txBody>
      </p:sp>
      <p:sp>
        <p:nvSpPr>
          <p:cNvPr id="4" name="Text Placeholder 3">
            <a:extLst>
              <a:ext uri="{FF2B5EF4-FFF2-40B4-BE49-F238E27FC236}">
                <a16:creationId xmlns:a16="http://schemas.microsoft.com/office/drawing/2014/main" id="{34CE247D-2248-7328-E4CA-7C8955955DE7}"/>
              </a:ext>
            </a:extLst>
          </p:cNvPr>
          <p:cNvSpPr>
            <a:spLocks noGrp="1"/>
          </p:cNvSpPr>
          <p:nvPr>
            <p:ph type="body" sz="quarter" idx="19"/>
          </p:nvPr>
        </p:nvSpPr>
        <p:spPr>
          <a:xfrm>
            <a:off x="4519079" y="1790701"/>
            <a:ext cx="3280847" cy="3432180"/>
          </a:xfrm>
          <a:solidFill>
            <a:schemeClr val="bg2">
              <a:lumMod val="40000"/>
              <a:lumOff val="60000"/>
            </a:schemeClr>
          </a:solidFill>
          <a:effectLst>
            <a:outerShdw blurRad="50800" dist="38100" dir="5400000" algn="t" rotWithShape="0">
              <a:prstClr val="black">
                <a:alpha val="40000"/>
              </a:prstClr>
            </a:outerShdw>
          </a:effectLst>
        </p:spPr>
        <p:txBody>
          <a:bodyPr tIns="1463040"/>
          <a:lstStyle/>
          <a:p>
            <a:pPr marL="6160" indent="0" algn="ctr">
              <a:buNone/>
            </a:pPr>
            <a:r>
              <a:rPr lang="en-US" b="1"/>
              <a:t>Reimbursements</a:t>
            </a:r>
          </a:p>
          <a:p>
            <a:pPr marL="6160" indent="0" algn="ctr">
              <a:buNone/>
            </a:pPr>
            <a:r>
              <a:rPr lang="en-US"/>
              <a:t>If reimbursing yourself for education expenses paid, reimbursement must happen in same taxable year as expenses incurred</a:t>
            </a:r>
          </a:p>
        </p:txBody>
      </p:sp>
      <p:sp>
        <p:nvSpPr>
          <p:cNvPr id="5" name="Text Placeholder 4">
            <a:extLst>
              <a:ext uri="{FF2B5EF4-FFF2-40B4-BE49-F238E27FC236}">
                <a16:creationId xmlns:a16="http://schemas.microsoft.com/office/drawing/2014/main" id="{AF77BCDA-F284-447B-CC6B-75A7568E9862}"/>
              </a:ext>
            </a:extLst>
          </p:cNvPr>
          <p:cNvSpPr>
            <a:spLocks noGrp="1"/>
          </p:cNvSpPr>
          <p:nvPr>
            <p:ph type="body" sz="quarter" idx="20"/>
          </p:nvPr>
        </p:nvSpPr>
        <p:spPr>
          <a:xfrm>
            <a:off x="8276157" y="1790701"/>
            <a:ext cx="3280847" cy="3432180"/>
          </a:xfrm>
          <a:solidFill>
            <a:schemeClr val="bg2">
              <a:lumMod val="40000"/>
              <a:lumOff val="60000"/>
            </a:schemeClr>
          </a:solidFill>
          <a:effectLst>
            <a:outerShdw blurRad="50800" dist="38100" dir="5400000" algn="t" rotWithShape="0">
              <a:prstClr val="black">
                <a:alpha val="40000"/>
              </a:prstClr>
            </a:outerShdw>
          </a:effectLst>
        </p:spPr>
        <p:txBody>
          <a:bodyPr tIns="1463040"/>
          <a:lstStyle/>
          <a:p>
            <a:pPr marL="6160" indent="0" algn="ctr">
              <a:buNone/>
            </a:pPr>
            <a:r>
              <a:rPr lang="en-US" b="1"/>
              <a:t>Records</a:t>
            </a:r>
          </a:p>
          <a:p>
            <a:pPr marL="6160" indent="0" algn="ctr">
              <a:buNone/>
            </a:pPr>
            <a:r>
              <a:rPr lang="en-US"/>
              <a:t>Maintain good records of reimbursements</a:t>
            </a:r>
          </a:p>
        </p:txBody>
      </p:sp>
      <p:sp>
        <p:nvSpPr>
          <p:cNvPr id="6" name="Text Placeholder 5">
            <a:extLst>
              <a:ext uri="{FF2B5EF4-FFF2-40B4-BE49-F238E27FC236}">
                <a16:creationId xmlns:a16="http://schemas.microsoft.com/office/drawing/2014/main" id="{3BBEF80E-2957-4DC8-DDA5-3AE64145C200}"/>
              </a:ext>
            </a:extLst>
          </p:cNvPr>
          <p:cNvSpPr>
            <a:spLocks noGrp="1"/>
          </p:cNvSpPr>
          <p:nvPr>
            <p:ph type="body" sz="quarter" idx="12"/>
          </p:nvPr>
        </p:nvSpPr>
        <p:spPr/>
        <p:txBody>
          <a:bodyPr/>
          <a:lstStyle/>
          <a:p>
            <a:r>
              <a:rPr lang="en-US"/>
              <a:t>This information is for educational purposes only, and is not intended to provide, and should not be relied on for tax, legal or accounting advice. Please consult your own tax, legal and accounting advisors to discuss your unique tax circumstances. </a:t>
            </a:r>
          </a:p>
        </p:txBody>
      </p:sp>
      <p:sp>
        <p:nvSpPr>
          <p:cNvPr id="8" name="Footer Placeholder 7">
            <a:extLst>
              <a:ext uri="{FF2B5EF4-FFF2-40B4-BE49-F238E27FC236}">
                <a16:creationId xmlns:a16="http://schemas.microsoft.com/office/drawing/2014/main" id="{5A8FEEF0-47CE-934C-ABF1-FF197464E982}"/>
              </a:ext>
            </a:extLst>
          </p:cNvPr>
          <p:cNvSpPr>
            <a:spLocks noGrp="1"/>
          </p:cNvSpPr>
          <p:nvPr>
            <p:ph type="ftr" sz="quarter" idx="21"/>
          </p:nvPr>
        </p:nvSpPr>
        <p:spPr/>
        <p:txBody>
          <a:bodyPr/>
          <a:lstStyle/>
          <a:p>
            <a:r>
              <a:rPr lang="en-US"/>
              <a:t>PLEASE REFER TO CONTENT DISCLOSURES AT THE END OF THIS PRESENTATION.</a:t>
            </a:r>
          </a:p>
        </p:txBody>
      </p:sp>
      <p:sp>
        <p:nvSpPr>
          <p:cNvPr id="9" name="Slide Number Placeholder 8">
            <a:extLst>
              <a:ext uri="{FF2B5EF4-FFF2-40B4-BE49-F238E27FC236}">
                <a16:creationId xmlns:a16="http://schemas.microsoft.com/office/drawing/2014/main" id="{814DEB79-3EE4-EA4B-D04A-114C4A301A54}"/>
              </a:ext>
            </a:extLst>
          </p:cNvPr>
          <p:cNvSpPr>
            <a:spLocks noGrp="1"/>
          </p:cNvSpPr>
          <p:nvPr>
            <p:ph type="sldNum" sz="quarter" idx="22"/>
          </p:nvPr>
        </p:nvSpPr>
        <p:spPr/>
        <p:txBody>
          <a:bodyPr/>
          <a:lstStyle/>
          <a:p>
            <a:fld id="{AB0A2F5B-9D58-954B-BE2D-971097BC211C}" type="slidenum">
              <a:rPr lang="en-US" smtClean="0"/>
              <a:pPr/>
              <a:t>28</a:t>
            </a:fld>
            <a:endParaRPr lang="en-US"/>
          </a:p>
        </p:txBody>
      </p:sp>
      <p:grpSp>
        <p:nvGrpSpPr>
          <p:cNvPr id="10" name="Group 9">
            <a:extLst>
              <a:ext uri="{FF2B5EF4-FFF2-40B4-BE49-F238E27FC236}">
                <a16:creationId xmlns:a16="http://schemas.microsoft.com/office/drawing/2014/main" id="{98EE4F98-441C-5EBC-5085-4AEE061D5457}"/>
              </a:ext>
            </a:extLst>
          </p:cNvPr>
          <p:cNvGrpSpPr/>
          <p:nvPr/>
        </p:nvGrpSpPr>
        <p:grpSpPr>
          <a:xfrm>
            <a:off x="5882721" y="2387428"/>
            <a:ext cx="553562" cy="553562"/>
            <a:chOff x="9093711" y="3016162"/>
            <a:chExt cx="664274" cy="664274"/>
          </a:xfrm>
        </p:grpSpPr>
        <p:sp>
          <p:nvSpPr>
            <p:cNvPr id="11" name="Freeform 39">
              <a:extLst>
                <a:ext uri="{FF2B5EF4-FFF2-40B4-BE49-F238E27FC236}">
                  <a16:creationId xmlns:a16="http://schemas.microsoft.com/office/drawing/2014/main" id="{992BAE11-BAFC-06B1-DFDA-9AAEA3B9EC64}"/>
                </a:ext>
              </a:extLst>
            </p:cNvPr>
            <p:cNvSpPr/>
            <p:nvPr/>
          </p:nvSpPr>
          <p:spPr>
            <a:xfrm flipV="1">
              <a:off x="9240701" y="3162698"/>
              <a:ext cx="370293" cy="371106"/>
            </a:xfrm>
            <a:custGeom>
              <a:avLst/>
              <a:gdLst>
                <a:gd name="connsiteX0" fmla="*/ 207 w 465491"/>
                <a:gd name="connsiteY0" fmla="*/ 233599 h 466513"/>
                <a:gd name="connsiteX1" fmla="*/ 232954 w 465491"/>
                <a:gd name="connsiteY1" fmla="*/ 341 h 466513"/>
                <a:gd name="connsiteX2" fmla="*/ 465699 w 465491"/>
                <a:gd name="connsiteY2" fmla="*/ 233599 h 466513"/>
                <a:gd name="connsiteX3" fmla="*/ 232954 w 465491"/>
                <a:gd name="connsiteY3" fmla="*/ 466855 h 466513"/>
                <a:gd name="connsiteX4" fmla="*/ 207 w 465491"/>
                <a:gd name="connsiteY4" fmla="*/ 233599 h 4665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5491" h="466513">
                  <a:moveTo>
                    <a:pt x="207" y="233599"/>
                  </a:moveTo>
                  <a:cubicBezTo>
                    <a:pt x="207" y="104776"/>
                    <a:pt x="104410" y="341"/>
                    <a:pt x="232954" y="341"/>
                  </a:cubicBezTo>
                  <a:cubicBezTo>
                    <a:pt x="361496" y="341"/>
                    <a:pt x="465699" y="104776"/>
                    <a:pt x="465699" y="233599"/>
                  </a:cubicBezTo>
                  <a:cubicBezTo>
                    <a:pt x="465699" y="362422"/>
                    <a:pt x="361496" y="466855"/>
                    <a:pt x="232954" y="466855"/>
                  </a:cubicBezTo>
                  <a:cubicBezTo>
                    <a:pt x="104410" y="466855"/>
                    <a:pt x="207" y="362422"/>
                    <a:pt x="207" y="233599"/>
                  </a:cubicBezTo>
                  <a:close/>
                </a:path>
              </a:pathLst>
            </a:custGeom>
            <a:noFill/>
            <a:ln w="19050" cap="flat">
              <a:solidFill>
                <a:schemeClr val="accent1"/>
              </a:solidFill>
              <a:prstDash val="solid"/>
              <a:miter/>
            </a:ln>
          </p:spPr>
          <p:txBody>
            <a:bodyPr rtlCol="0" anchor="ctr"/>
            <a:lstStyle/>
            <a:p>
              <a:endParaRPr lang="en-US" sz="1500"/>
            </a:p>
          </p:txBody>
        </p:sp>
        <p:sp>
          <p:nvSpPr>
            <p:cNvPr id="12" name="Freeform 40">
              <a:extLst>
                <a:ext uri="{FF2B5EF4-FFF2-40B4-BE49-F238E27FC236}">
                  <a16:creationId xmlns:a16="http://schemas.microsoft.com/office/drawing/2014/main" id="{CB9AF5AC-0950-AD9B-0AC9-A9F30F4053A5}"/>
                </a:ext>
              </a:extLst>
            </p:cNvPr>
            <p:cNvSpPr/>
            <p:nvPr/>
          </p:nvSpPr>
          <p:spPr>
            <a:xfrm flipV="1">
              <a:off x="9389214" y="3274994"/>
              <a:ext cx="73268" cy="146516"/>
            </a:xfrm>
            <a:custGeom>
              <a:avLst/>
              <a:gdLst>
                <a:gd name="connsiteX0" fmla="*/ 315 w 92104"/>
                <a:gd name="connsiteY0" fmla="*/ 288 h 184183"/>
                <a:gd name="connsiteX1" fmla="*/ 46367 w 92104"/>
                <a:gd name="connsiteY1" fmla="*/ 288 h 184183"/>
                <a:gd name="connsiteX2" fmla="*/ 92420 w 92104"/>
                <a:gd name="connsiteY2" fmla="*/ 46334 h 184183"/>
                <a:gd name="connsiteX3" fmla="*/ 46367 w 92104"/>
                <a:gd name="connsiteY3" fmla="*/ 92381 h 184183"/>
                <a:gd name="connsiteX4" fmla="*/ 315 w 92104"/>
                <a:gd name="connsiteY4" fmla="*/ 138427 h 184183"/>
                <a:gd name="connsiteX5" fmla="*/ 46367 w 92104"/>
                <a:gd name="connsiteY5" fmla="*/ 184472 h 184183"/>
                <a:gd name="connsiteX6" fmla="*/ 92420 w 92104"/>
                <a:gd name="connsiteY6" fmla="*/ 184472 h 184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104" h="184183">
                  <a:moveTo>
                    <a:pt x="315" y="288"/>
                  </a:moveTo>
                  <a:lnTo>
                    <a:pt x="46367" y="288"/>
                  </a:lnTo>
                  <a:cubicBezTo>
                    <a:pt x="71802" y="288"/>
                    <a:pt x="92420" y="20903"/>
                    <a:pt x="92420" y="46334"/>
                  </a:cubicBezTo>
                  <a:cubicBezTo>
                    <a:pt x="92420" y="71766"/>
                    <a:pt x="71802" y="92381"/>
                    <a:pt x="46367" y="92381"/>
                  </a:cubicBezTo>
                  <a:cubicBezTo>
                    <a:pt x="20933" y="92381"/>
                    <a:pt x="315" y="112997"/>
                    <a:pt x="315" y="138427"/>
                  </a:cubicBezTo>
                  <a:cubicBezTo>
                    <a:pt x="315" y="163857"/>
                    <a:pt x="20933" y="184472"/>
                    <a:pt x="46367" y="184472"/>
                  </a:cubicBezTo>
                  <a:lnTo>
                    <a:pt x="92420" y="184472"/>
                  </a:lnTo>
                </a:path>
              </a:pathLst>
            </a:custGeom>
            <a:noFill/>
            <a:ln w="19050" cap="rnd">
              <a:solidFill>
                <a:schemeClr val="accent1"/>
              </a:solidFill>
              <a:prstDash val="solid"/>
              <a:miter/>
            </a:ln>
          </p:spPr>
          <p:txBody>
            <a:bodyPr rtlCol="0" anchor="ctr"/>
            <a:lstStyle/>
            <a:p>
              <a:endParaRPr lang="en-US" sz="1500"/>
            </a:p>
          </p:txBody>
        </p:sp>
        <p:sp>
          <p:nvSpPr>
            <p:cNvPr id="13" name="Freeform 41">
              <a:extLst>
                <a:ext uri="{FF2B5EF4-FFF2-40B4-BE49-F238E27FC236}">
                  <a16:creationId xmlns:a16="http://schemas.microsoft.com/office/drawing/2014/main" id="{A270BD75-CAAE-E7D8-1003-71938937CD39}"/>
                </a:ext>
              </a:extLst>
            </p:cNvPr>
            <p:cNvSpPr/>
            <p:nvPr/>
          </p:nvSpPr>
          <p:spPr>
            <a:xfrm flipV="1">
              <a:off x="9425848" y="3241172"/>
              <a:ext cx="1033" cy="33821"/>
            </a:xfrm>
            <a:custGeom>
              <a:avLst/>
              <a:gdLst>
                <a:gd name="connsiteX0" fmla="*/ 341 w 1299"/>
                <a:gd name="connsiteY0" fmla="*/ 42783 h 42516"/>
                <a:gd name="connsiteX1" fmla="*/ 341 w 1299"/>
                <a:gd name="connsiteY1" fmla="*/ 266 h 42516"/>
              </a:gdLst>
              <a:ahLst/>
              <a:cxnLst>
                <a:cxn ang="0">
                  <a:pos x="connsiteX0" y="connsiteY0"/>
                </a:cxn>
                <a:cxn ang="0">
                  <a:pos x="connsiteX1" y="connsiteY1"/>
                </a:cxn>
              </a:cxnLst>
              <a:rect l="l" t="t" r="r" b="b"/>
              <a:pathLst>
                <a:path w="1299" h="42516">
                  <a:moveTo>
                    <a:pt x="341" y="42783"/>
                  </a:moveTo>
                  <a:lnTo>
                    <a:pt x="341" y="266"/>
                  </a:lnTo>
                </a:path>
              </a:pathLst>
            </a:custGeom>
            <a:noFill/>
            <a:ln w="19050" cap="rnd">
              <a:solidFill>
                <a:schemeClr val="accent1"/>
              </a:solidFill>
              <a:prstDash val="solid"/>
              <a:miter/>
            </a:ln>
          </p:spPr>
          <p:txBody>
            <a:bodyPr rtlCol="0" anchor="ctr"/>
            <a:lstStyle/>
            <a:p>
              <a:endParaRPr lang="en-US" sz="1500"/>
            </a:p>
          </p:txBody>
        </p:sp>
        <p:sp>
          <p:nvSpPr>
            <p:cNvPr id="14" name="Freeform 42">
              <a:extLst>
                <a:ext uri="{FF2B5EF4-FFF2-40B4-BE49-F238E27FC236}">
                  <a16:creationId xmlns:a16="http://schemas.microsoft.com/office/drawing/2014/main" id="{6BD4BD83-1D21-3DE2-F89E-CBEA3EBE74C5}"/>
                </a:ext>
              </a:extLst>
            </p:cNvPr>
            <p:cNvSpPr/>
            <p:nvPr/>
          </p:nvSpPr>
          <p:spPr>
            <a:xfrm flipV="1">
              <a:off x="9425848" y="3421510"/>
              <a:ext cx="1033" cy="33821"/>
            </a:xfrm>
            <a:custGeom>
              <a:avLst/>
              <a:gdLst>
                <a:gd name="connsiteX0" fmla="*/ 341 w 1299"/>
                <a:gd name="connsiteY0" fmla="*/ 42957 h 42516"/>
                <a:gd name="connsiteX1" fmla="*/ 341 w 1299"/>
                <a:gd name="connsiteY1" fmla="*/ 441 h 42516"/>
              </a:gdLst>
              <a:ahLst/>
              <a:cxnLst>
                <a:cxn ang="0">
                  <a:pos x="connsiteX0" y="connsiteY0"/>
                </a:cxn>
                <a:cxn ang="0">
                  <a:pos x="connsiteX1" y="connsiteY1"/>
                </a:cxn>
              </a:cxnLst>
              <a:rect l="l" t="t" r="r" b="b"/>
              <a:pathLst>
                <a:path w="1299" h="42516">
                  <a:moveTo>
                    <a:pt x="341" y="42957"/>
                  </a:moveTo>
                  <a:lnTo>
                    <a:pt x="341" y="441"/>
                  </a:lnTo>
                </a:path>
              </a:pathLst>
            </a:custGeom>
            <a:noFill/>
            <a:ln w="19050" cap="rnd">
              <a:solidFill>
                <a:schemeClr val="accent1"/>
              </a:solidFill>
              <a:prstDash val="solid"/>
              <a:miter/>
            </a:ln>
          </p:spPr>
          <p:txBody>
            <a:bodyPr rtlCol="0" anchor="ctr"/>
            <a:lstStyle/>
            <a:p>
              <a:endParaRPr lang="en-US" sz="1500"/>
            </a:p>
          </p:txBody>
        </p:sp>
        <p:sp>
          <p:nvSpPr>
            <p:cNvPr id="15" name="Freeform 43">
              <a:extLst>
                <a:ext uri="{FF2B5EF4-FFF2-40B4-BE49-F238E27FC236}">
                  <a16:creationId xmlns:a16="http://schemas.microsoft.com/office/drawing/2014/main" id="{3332617C-3B5F-384D-8BB8-517DD5A78C18}"/>
                </a:ext>
              </a:extLst>
            </p:cNvPr>
            <p:cNvSpPr/>
            <p:nvPr/>
          </p:nvSpPr>
          <p:spPr>
            <a:xfrm flipV="1">
              <a:off x="9093711" y="3016162"/>
              <a:ext cx="566994" cy="439170"/>
            </a:xfrm>
            <a:custGeom>
              <a:avLst/>
              <a:gdLst>
                <a:gd name="connsiteX0" fmla="*/ 713260 w 712760"/>
                <a:gd name="connsiteY0" fmla="*/ 430124 h 552075"/>
                <a:gd name="connsiteX1" fmla="*/ 122790 w 712760"/>
                <a:gd name="connsiteY1" fmla="*/ 430124 h 552075"/>
                <a:gd name="connsiteX2" fmla="*/ 22702 w 712760"/>
                <a:gd name="connsiteY2" fmla="*/ 321 h 552075"/>
              </a:gdLst>
              <a:ahLst/>
              <a:cxnLst>
                <a:cxn ang="0">
                  <a:pos x="connsiteX0" y="connsiteY0"/>
                </a:cxn>
                <a:cxn ang="0">
                  <a:pos x="connsiteX1" y="connsiteY1"/>
                </a:cxn>
                <a:cxn ang="0">
                  <a:pos x="connsiteX2" y="connsiteY2"/>
                </a:cxn>
              </a:cxnLst>
              <a:rect l="l" t="t" r="r" b="b"/>
              <a:pathLst>
                <a:path w="712760" h="552075">
                  <a:moveTo>
                    <a:pt x="713260" y="430124"/>
                  </a:moveTo>
                  <a:cubicBezTo>
                    <a:pt x="550206" y="593155"/>
                    <a:pt x="285845" y="593155"/>
                    <a:pt x="122790" y="430124"/>
                  </a:cubicBezTo>
                  <a:cubicBezTo>
                    <a:pt x="6524" y="313875"/>
                    <a:pt x="-26836" y="146126"/>
                    <a:pt x="22702" y="321"/>
                  </a:cubicBezTo>
                </a:path>
              </a:pathLst>
            </a:custGeom>
            <a:noFill/>
            <a:ln w="19050" cap="rnd">
              <a:solidFill>
                <a:schemeClr val="accent1"/>
              </a:solidFill>
              <a:prstDash val="solid"/>
              <a:miter/>
            </a:ln>
          </p:spPr>
          <p:txBody>
            <a:bodyPr rtlCol="0" anchor="ctr"/>
            <a:lstStyle/>
            <a:p>
              <a:endParaRPr lang="en-US" sz="1500"/>
            </a:p>
          </p:txBody>
        </p:sp>
        <p:sp>
          <p:nvSpPr>
            <p:cNvPr id="16" name="Freeform 44">
              <a:extLst>
                <a:ext uri="{FF2B5EF4-FFF2-40B4-BE49-F238E27FC236}">
                  <a16:creationId xmlns:a16="http://schemas.microsoft.com/office/drawing/2014/main" id="{2EC1BD93-3C14-56CE-D342-9C80E6208547}"/>
                </a:ext>
              </a:extLst>
            </p:cNvPr>
            <p:cNvSpPr/>
            <p:nvPr/>
          </p:nvSpPr>
          <p:spPr>
            <a:xfrm flipV="1">
              <a:off x="9191021" y="3241168"/>
              <a:ext cx="566964" cy="439268"/>
            </a:xfrm>
            <a:custGeom>
              <a:avLst/>
              <a:gdLst>
                <a:gd name="connsiteX0" fmla="*/ 183 w 712723"/>
                <a:gd name="connsiteY0" fmla="*/ 122514 h 552198"/>
                <a:gd name="connsiteX1" fmla="*/ 590617 w 712723"/>
                <a:gd name="connsiteY1" fmla="*/ 122755 h 552198"/>
                <a:gd name="connsiteX2" fmla="*/ 690703 w 712723"/>
                <a:gd name="connsiteY2" fmla="*/ 552560 h 552198"/>
              </a:gdLst>
              <a:ahLst/>
              <a:cxnLst>
                <a:cxn ang="0">
                  <a:pos x="connsiteX0" y="connsiteY0"/>
                </a:cxn>
                <a:cxn ang="0">
                  <a:pos x="connsiteX1" y="connsiteY1"/>
                </a:cxn>
                <a:cxn ang="0">
                  <a:pos x="connsiteX2" y="connsiteY2"/>
                </a:cxn>
              </a:cxnLst>
              <a:rect l="l" t="t" r="r" b="b"/>
              <a:pathLst>
                <a:path w="712723" h="552198">
                  <a:moveTo>
                    <a:pt x="183" y="122514"/>
                  </a:moveTo>
                  <a:cubicBezTo>
                    <a:pt x="163236" y="-40518"/>
                    <a:pt x="427560" y="-40275"/>
                    <a:pt x="590617" y="122755"/>
                  </a:cubicBezTo>
                  <a:cubicBezTo>
                    <a:pt x="706881" y="239002"/>
                    <a:pt x="740243" y="406752"/>
                    <a:pt x="690703" y="552560"/>
                  </a:cubicBezTo>
                </a:path>
              </a:pathLst>
            </a:custGeom>
            <a:noFill/>
            <a:ln w="19050" cap="rnd">
              <a:solidFill>
                <a:schemeClr val="accent1"/>
              </a:solidFill>
              <a:prstDash val="solid"/>
              <a:miter/>
            </a:ln>
          </p:spPr>
          <p:txBody>
            <a:bodyPr rtlCol="0" anchor="ctr"/>
            <a:lstStyle/>
            <a:p>
              <a:endParaRPr lang="en-US" sz="1500"/>
            </a:p>
          </p:txBody>
        </p:sp>
        <p:sp>
          <p:nvSpPr>
            <p:cNvPr id="17" name="Freeform 45">
              <a:extLst>
                <a:ext uri="{FF2B5EF4-FFF2-40B4-BE49-F238E27FC236}">
                  <a16:creationId xmlns:a16="http://schemas.microsoft.com/office/drawing/2014/main" id="{960736A4-2036-9888-9696-B9F5A76F7A6D}"/>
                </a:ext>
              </a:extLst>
            </p:cNvPr>
            <p:cNvSpPr/>
            <p:nvPr/>
          </p:nvSpPr>
          <p:spPr>
            <a:xfrm flipV="1">
              <a:off x="9601977" y="3051706"/>
              <a:ext cx="59261" cy="74451"/>
            </a:xfrm>
            <a:custGeom>
              <a:avLst/>
              <a:gdLst>
                <a:gd name="connsiteX0" fmla="*/ 519 w 74496"/>
                <a:gd name="connsiteY0" fmla="*/ 63 h 93591"/>
                <a:gd name="connsiteX1" fmla="*/ 73293 w 74496"/>
                <a:gd name="connsiteY1" fmla="*/ 15294 h 93591"/>
                <a:gd name="connsiteX2" fmla="*/ 75015 w 74496"/>
                <a:gd name="connsiteY2" fmla="*/ 17414 h 93591"/>
                <a:gd name="connsiteX3" fmla="*/ 75015 w 74496"/>
                <a:gd name="connsiteY3" fmla="*/ 93655 h 93591"/>
              </a:gdLst>
              <a:ahLst/>
              <a:cxnLst>
                <a:cxn ang="0">
                  <a:pos x="connsiteX0" y="connsiteY0"/>
                </a:cxn>
                <a:cxn ang="0">
                  <a:pos x="connsiteX1" y="connsiteY1"/>
                </a:cxn>
                <a:cxn ang="0">
                  <a:pos x="connsiteX2" y="connsiteY2"/>
                </a:cxn>
                <a:cxn ang="0">
                  <a:pos x="connsiteX3" y="connsiteY3"/>
                </a:cxn>
              </a:cxnLst>
              <a:rect l="l" t="t" r="r" b="b"/>
              <a:pathLst>
                <a:path w="74496" h="93591">
                  <a:moveTo>
                    <a:pt x="519" y="63"/>
                  </a:moveTo>
                  <a:lnTo>
                    <a:pt x="73293" y="15294"/>
                  </a:lnTo>
                  <a:cubicBezTo>
                    <a:pt x="74296" y="15503"/>
                    <a:pt x="75015" y="16388"/>
                    <a:pt x="75015" y="17414"/>
                  </a:cubicBezTo>
                  <a:lnTo>
                    <a:pt x="75015" y="93655"/>
                  </a:lnTo>
                </a:path>
              </a:pathLst>
            </a:custGeom>
            <a:noFill/>
            <a:ln w="19050" cap="rnd">
              <a:solidFill>
                <a:schemeClr val="accent1"/>
              </a:solidFill>
              <a:prstDash val="solid"/>
              <a:miter/>
            </a:ln>
          </p:spPr>
          <p:txBody>
            <a:bodyPr rtlCol="0" anchor="ctr"/>
            <a:lstStyle/>
            <a:p>
              <a:endParaRPr lang="en-US" sz="1500"/>
            </a:p>
          </p:txBody>
        </p:sp>
        <p:sp>
          <p:nvSpPr>
            <p:cNvPr id="18" name="Freeform 46">
              <a:extLst>
                <a:ext uri="{FF2B5EF4-FFF2-40B4-BE49-F238E27FC236}">
                  <a16:creationId xmlns:a16="http://schemas.microsoft.com/office/drawing/2014/main" id="{AC4CCEC7-4027-750E-E749-5B8482B0ED8D}"/>
                </a:ext>
              </a:extLst>
            </p:cNvPr>
            <p:cNvSpPr/>
            <p:nvPr/>
          </p:nvSpPr>
          <p:spPr>
            <a:xfrm flipV="1">
              <a:off x="9189155" y="3571923"/>
              <a:ext cx="61152" cy="72907"/>
            </a:xfrm>
            <a:custGeom>
              <a:avLst/>
              <a:gdLst>
                <a:gd name="connsiteX0" fmla="*/ 77037 w 76873"/>
                <a:gd name="connsiteY0" fmla="*/ 92270 h 91651"/>
                <a:gd name="connsiteX1" fmla="*/ 3896 w 76873"/>
                <a:gd name="connsiteY1" fmla="*/ 78913 h 91651"/>
                <a:gd name="connsiteX2" fmla="*/ 2120 w 76873"/>
                <a:gd name="connsiteY2" fmla="*/ 76838 h 91651"/>
                <a:gd name="connsiteX3" fmla="*/ 164 w 76873"/>
                <a:gd name="connsiteY3" fmla="*/ 619 h 91651"/>
              </a:gdLst>
              <a:ahLst/>
              <a:cxnLst>
                <a:cxn ang="0">
                  <a:pos x="connsiteX0" y="connsiteY0"/>
                </a:cxn>
                <a:cxn ang="0">
                  <a:pos x="connsiteX1" y="connsiteY1"/>
                </a:cxn>
                <a:cxn ang="0">
                  <a:pos x="connsiteX2" y="connsiteY2"/>
                </a:cxn>
                <a:cxn ang="0">
                  <a:pos x="connsiteX3" y="connsiteY3"/>
                </a:cxn>
              </a:cxnLst>
              <a:rect l="l" t="t" r="r" b="b"/>
              <a:pathLst>
                <a:path w="76873" h="91651">
                  <a:moveTo>
                    <a:pt x="77037" y="92270"/>
                  </a:moveTo>
                  <a:lnTo>
                    <a:pt x="3896" y="78913"/>
                  </a:lnTo>
                  <a:cubicBezTo>
                    <a:pt x="2888" y="78729"/>
                    <a:pt x="2146" y="77863"/>
                    <a:pt x="2120" y="76838"/>
                  </a:cubicBezTo>
                  <a:lnTo>
                    <a:pt x="164" y="619"/>
                  </a:lnTo>
                </a:path>
              </a:pathLst>
            </a:custGeom>
            <a:noFill/>
            <a:ln w="19050" cap="rnd">
              <a:solidFill>
                <a:schemeClr val="accent1"/>
              </a:solidFill>
              <a:prstDash val="solid"/>
              <a:miter/>
            </a:ln>
          </p:spPr>
          <p:txBody>
            <a:bodyPr rtlCol="0" anchor="ctr"/>
            <a:lstStyle/>
            <a:p>
              <a:endParaRPr lang="en-US" sz="1500"/>
            </a:p>
          </p:txBody>
        </p:sp>
      </p:grpSp>
      <p:grpSp>
        <p:nvGrpSpPr>
          <p:cNvPr id="19" name="Group 18">
            <a:extLst>
              <a:ext uri="{FF2B5EF4-FFF2-40B4-BE49-F238E27FC236}">
                <a16:creationId xmlns:a16="http://schemas.microsoft.com/office/drawing/2014/main" id="{37DC31A8-E188-474E-3398-FBA720185F58}"/>
              </a:ext>
            </a:extLst>
          </p:cNvPr>
          <p:cNvGrpSpPr/>
          <p:nvPr/>
        </p:nvGrpSpPr>
        <p:grpSpPr>
          <a:xfrm>
            <a:off x="2132731" y="2394228"/>
            <a:ext cx="539385" cy="539963"/>
            <a:chOff x="2506881" y="3456641"/>
            <a:chExt cx="647262" cy="647955"/>
          </a:xfrm>
        </p:grpSpPr>
        <p:sp>
          <p:nvSpPr>
            <p:cNvPr id="20" name="Freeform 51">
              <a:extLst>
                <a:ext uri="{FF2B5EF4-FFF2-40B4-BE49-F238E27FC236}">
                  <a16:creationId xmlns:a16="http://schemas.microsoft.com/office/drawing/2014/main" id="{A0C31507-00E6-9D70-8CFE-852F3282FCC1}"/>
                </a:ext>
              </a:extLst>
            </p:cNvPr>
            <p:cNvSpPr/>
            <p:nvPr/>
          </p:nvSpPr>
          <p:spPr>
            <a:xfrm>
              <a:off x="2742478" y="3596741"/>
              <a:ext cx="62713" cy="104521"/>
            </a:xfrm>
            <a:custGeom>
              <a:avLst/>
              <a:gdLst>
                <a:gd name="connsiteX0" fmla="*/ 1 w 62713"/>
                <a:gd name="connsiteY0" fmla="*/ 73166 h 104521"/>
                <a:gd name="connsiteX1" fmla="*/ 1 w 62713"/>
                <a:gd name="connsiteY1" fmla="*/ 80225 h 104521"/>
                <a:gd name="connsiteX2" fmla="*/ 24298 w 62713"/>
                <a:gd name="connsiteY2" fmla="*/ 104522 h 104521"/>
                <a:gd name="connsiteX3" fmla="*/ 38417 w 62713"/>
                <a:gd name="connsiteY3" fmla="*/ 104522 h 104521"/>
                <a:gd name="connsiteX4" fmla="*/ 62714 w 62713"/>
                <a:gd name="connsiteY4" fmla="*/ 80225 h 104521"/>
                <a:gd name="connsiteX5" fmla="*/ 62714 w 62713"/>
                <a:gd name="connsiteY5" fmla="*/ 80225 h 104521"/>
                <a:gd name="connsiteX6" fmla="*/ 46100 w 62713"/>
                <a:gd name="connsiteY6" fmla="*/ 57175 h 104521"/>
                <a:gd name="connsiteX7" fmla="*/ 16613 w 62713"/>
                <a:gd name="connsiteY7" fmla="*/ 47346 h 104521"/>
                <a:gd name="connsiteX8" fmla="*/ 0 w 62713"/>
                <a:gd name="connsiteY8" fmla="*/ 24296 h 104521"/>
                <a:gd name="connsiteX9" fmla="*/ 0 w 62713"/>
                <a:gd name="connsiteY9" fmla="*/ 24296 h 104521"/>
                <a:gd name="connsiteX10" fmla="*/ 24296 w 62713"/>
                <a:gd name="connsiteY10" fmla="*/ 0 h 104521"/>
                <a:gd name="connsiteX11" fmla="*/ 38416 w 62713"/>
                <a:gd name="connsiteY11" fmla="*/ 0 h 104521"/>
                <a:gd name="connsiteX12" fmla="*/ 62712 w 62713"/>
                <a:gd name="connsiteY12" fmla="*/ 24296 h 104521"/>
                <a:gd name="connsiteX13" fmla="*/ 62712 w 62713"/>
                <a:gd name="connsiteY13" fmla="*/ 31356 h 10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713" h="104521">
                  <a:moveTo>
                    <a:pt x="1" y="73166"/>
                  </a:moveTo>
                  <a:lnTo>
                    <a:pt x="1" y="80225"/>
                  </a:lnTo>
                  <a:cubicBezTo>
                    <a:pt x="1" y="93645"/>
                    <a:pt x="10880" y="104522"/>
                    <a:pt x="24298" y="104522"/>
                  </a:cubicBezTo>
                  <a:lnTo>
                    <a:pt x="38417" y="104522"/>
                  </a:lnTo>
                  <a:cubicBezTo>
                    <a:pt x="51836" y="104522"/>
                    <a:pt x="62714" y="93643"/>
                    <a:pt x="62714" y="80225"/>
                  </a:cubicBezTo>
                  <a:lnTo>
                    <a:pt x="62714" y="80225"/>
                  </a:lnTo>
                  <a:cubicBezTo>
                    <a:pt x="62714" y="69767"/>
                    <a:pt x="56021" y="60483"/>
                    <a:pt x="46100" y="57175"/>
                  </a:cubicBezTo>
                  <a:lnTo>
                    <a:pt x="16613" y="47346"/>
                  </a:lnTo>
                  <a:cubicBezTo>
                    <a:pt x="6692" y="44039"/>
                    <a:pt x="0" y="34755"/>
                    <a:pt x="0" y="24296"/>
                  </a:cubicBezTo>
                  <a:lnTo>
                    <a:pt x="0" y="24296"/>
                  </a:lnTo>
                  <a:cubicBezTo>
                    <a:pt x="0" y="10877"/>
                    <a:pt x="10878" y="0"/>
                    <a:pt x="24296" y="0"/>
                  </a:cubicBezTo>
                  <a:lnTo>
                    <a:pt x="38416" y="0"/>
                  </a:lnTo>
                  <a:cubicBezTo>
                    <a:pt x="51835" y="0"/>
                    <a:pt x="62712" y="10878"/>
                    <a:pt x="62712" y="24296"/>
                  </a:cubicBezTo>
                  <a:lnTo>
                    <a:pt x="62712" y="31356"/>
                  </a:lnTo>
                </a:path>
              </a:pathLst>
            </a:custGeom>
            <a:noFill/>
            <a:ln w="19050" cap="rnd">
              <a:solidFill>
                <a:schemeClr val="accent1"/>
              </a:solidFill>
              <a:prstDash val="solid"/>
              <a:round/>
            </a:ln>
          </p:spPr>
          <p:txBody>
            <a:bodyPr rtlCol="0" anchor="ctr"/>
            <a:lstStyle/>
            <a:p>
              <a:endParaRPr lang="en-US" sz="1500"/>
            </a:p>
          </p:txBody>
        </p:sp>
        <p:sp>
          <p:nvSpPr>
            <p:cNvPr id="21" name="Freeform 52">
              <a:extLst>
                <a:ext uri="{FF2B5EF4-FFF2-40B4-BE49-F238E27FC236}">
                  <a16:creationId xmlns:a16="http://schemas.microsoft.com/office/drawing/2014/main" id="{09FA641F-FD45-B828-8A4C-3F8A551B252D}"/>
                </a:ext>
              </a:extLst>
            </p:cNvPr>
            <p:cNvSpPr/>
            <p:nvPr/>
          </p:nvSpPr>
          <p:spPr>
            <a:xfrm>
              <a:off x="2773837" y="3586289"/>
              <a:ext cx="1303" cy="125427"/>
            </a:xfrm>
            <a:custGeom>
              <a:avLst/>
              <a:gdLst>
                <a:gd name="connsiteX0" fmla="*/ 0 w 1303"/>
                <a:gd name="connsiteY0" fmla="*/ 125427 h 125427"/>
                <a:gd name="connsiteX1" fmla="*/ 0 w 1303"/>
                <a:gd name="connsiteY1" fmla="*/ 0 h 125427"/>
              </a:gdLst>
              <a:ahLst/>
              <a:cxnLst>
                <a:cxn ang="0">
                  <a:pos x="connsiteX0" y="connsiteY0"/>
                </a:cxn>
                <a:cxn ang="0">
                  <a:pos x="connsiteX1" y="connsiteY1"/>
                </a:cxn>
              </a:cxnLst>
              <a:rect l="l" t="t" r="r" b="b"/>
              <a:pathLst>
                <a:path w="1303" h="125427">
                  <a:moveTo>
                    <a:pt x="0" y="125427"/>
                  </a:moveTo>
                  <a:lnTo>
                    <a:pt x="0" y="0"/>
                  </a:lnTo>
                </a:path>
              </a:pathLst>
            </a:custGeom>
            <a:ln w="19050" cap="rnd">
              <a:solidFill>
                <a:schemeClr val="accent1"/>
              </a:solidFill>
              <a:prstDash val="solid"/>
              <a:round/>
            </a:ln>
          </p:spPr>
          <p:txBody>
            <a:bodyPr rtlCol="0" anchor="ctr"/>
            <a:lstStyle/>
            <a:p>
              <a:endParaRPr lang="en-US" sz="1500"/>
            </a:p>
          </p:txBody>
        </p:sp>
        <p:sp>
          <p:nvSpPr>
            <p:cNvPr id="22" name="Freeform 58">
              <a:extLst>
                <a:ext uri="{FF2B5EF4-FFF2-40B4-BE49-F238E27FC236}">
                  <a16:creationId xmlns:a16="http://schemas.microsoft.com/office/drawing/2014/main" id="{C9A9739C-C9F3-49E4-C6E3-674A783887CD}"/>
                </a:ext>
              </a:extLst>
            </p:cNvPr>
            <p:cNvSpPr/>
            <p:nvPr/>
          </p:nvSpPr>
          <p:spPr>
            <a:xfrm>
              <a:off x="2662469" y="3537635"/>
              <a:ext cx="222735" cy="222735"/>
            </a:xfrm>
            <a:custGeom>
              <a:avLst/>
              <a:gdLst>
                <a:gd name="connsiteX0" fmla="*/ 222735 w 222735"/>
                <a:gd name="connsiteY0" fmla="*/ 111368 h 222735"/>
                <a:gd name="connsiteX1" fmla="*/ 111368 w 222735"/>
                <a:gd name="connsiteY1" fmla="*/ 222735 h 222735"/>
                <a:gd name="connsiteX2" fmla="*/ 0 w 222735"/>
                <a:gd name="connsiteY2" fmla="*/ 111368 h 222735"/>
                <a:gd name="connsiteX3" fmla="*/ 111368 w 222735"/>
                <a:gd name="connsiteY3" fmla="*/ 0 h 222735"/>
                <a:gd name="connsiteX4" fmla="*/ 222735 w 222735"/>
                <a:gd name="connsiteY4" fmla="*/ 111368 h 222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735" h="222735">
                  <a:moveTo>
                    <a:pt x="222735" y="111368"/>
                  </a:moveTo>
                  <a:cubicBezTo>
                    <a:pt x="222735" y="172874"/>
                    <a:pt x="172874" y="222735"/>
                    <a:pt x="111368" y="222735"/>
                  </a:cubicBezTo>
                  <a:cubicBezTo>
                    <a:pt x="49861" y="222735"/>
                    <a:pt x="0" y="172874"/>
                    <a:pt x="0" y="111368"/>
                  </a:cubicBezTo>
                  <a:cubicBezTo>
                    <a:pt x="0" y="49861"/>
                    <a:pt x="49861" y="0"/>
                    <a:pt x="111368" y="0"/>
                  </a:cubicBezTo>
                  <a:cubicBezTo>
                    <a:pt x="172874" y="0"/>
                    <a:pt x="222735" y="49861"/>
                    <a:pt x="222735" y="111368"/>
                  </a:cubicBezTo>
                  <a:close/>
                </a:path>
              </a:pathLst>
            </a:custGeom>
            <a:noFill/>
            <a:ln w="19050" cap="rnd">
              <a:solidFill>
                <a:schemeClr val="accent1"/>
              </a:solidFill>
              <a:prstDash val="solid"/>
              <a:round/>
            </a:ln>
          </p:spPr>
          <p:txBody>
            <a:bodyPr rtlCol="0" anchor="ctr"/>
            <a:lstStyle/>
            <a:p>
              <a:endParaRPr lang="en-US" sz="1500"/>
            </a:p>
          </p:txBody>
        </p:sp>
        <p:sp>
          <p:nvSpPr>
            <p:cNvPr id="23" name="Freeform 59">
              <a:extLst>
                <a:ext uri="{FF2B5EF4-FFF2-40B4-BE49-F238E27FC236}">
                  <a16:creationId xmlns:a16="http://schemas.microsoft.com/office/drawing/2014/main" id="{D64FABFD-050E-3705-52B8-1550CF1FCEEE}"/>
                </a:ext>
              </a:extLst>
            </p:cNvPr>
            <p:cNvSpPr/>
            <p:nvPr/>
          </p:nvSpPr>
          <p:spPr>
            <a:xfrm>
              <a:off x="2992156" y="3628754"/>
              <a:ext cx="40496" cy="40496"/>
            </a:xfrm>
            <a:custGeom>
              <a:avLst/>
              <a:gdLst>
                <a:gd name="connsiteX0" fmla="*/ 40497 w 40496"/>
                <a:gd name="connsiteY0" fmla="*/ 20248 h 40496"/>
                <a:gd name="connsiteX1" fmla="*/ 20248 w 40496"/>
                <a:gd name="connsiteY1" fmla="*/ 40497 h 40496"/>
                <a:gd name="connsiteX2" fmla="*/ 0 w 40496"/>
                <a:gd name="connsiteY2" fmla="*/ 20248 h 40496"/>
                <a:gd name="connsiteX3" fmla="*/ 20248 w 40496"/>
                <a:gd name="connsiteY3" fmla="*/ 0 h 40496"/>
                <a:gd name="connsiteX4" fmla="*/ 40497 w 40496"/>
                <a:gd name="connsiteY4" fmla="*/ 20248 h 40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96" h="40496">
                  <a:moveTo>
                    <a:pt x="40497" y="20248"/>
                  </a:moveTo>
                  <a:cubicBezTo>
                    <a:pt x="40497" y="31431"/>
                    <a:pt x="31431" y="40497"/>
                    <a:pt x="20248" y="40497"/>
                  </a:cubicBezTo>
                  <a:cubicBezTo>
                    <a:pt x="9065" y="40497"/>
                    <a:pt x="0" y="31431"/>
                    <a:pt x="0" y="20248"/>
                  </a:cubicBezTo>
                  <a:cubicBezTo>
                    <a:pt x="0" y="9065"/>
                    <a:pt x="9065" y="0"/>
                    <a:pt x="20248" y="0"/>
                  </a:cubicBezTo>
                  <a:cubicBezTo>
                    <a:pt x="31431" y="0"/>
                    <a:pt x="40497" y="9065"/>
                    <a:pt x="40497" y="20248"/>
                  </a:cubicBezTo>
                  <a:close/>
                </a:path>
              </a:pathLst>
            </a:custGeom>
            <a:noFill/>
            <a:ln w="19050" cap="rnd">
              <a:solidFill>
                <a:schemeClr val="accent1"/>
              </a:solidFill>
              <a:prstDash val="solid"/>
              <a:round/>
            </a:ln>
          </p:spPr>
          <p:txBody>
            <a:bodyPr rtlCol="0" anchor="ctr"/>
            <a:lstStyle/>
            <a:p>
              <a:endParaRPr lang="en-US" sz="1500"/>
            </a:p>
          </p:txBody>
        </p:sp>
        <p:sp>
          <p:nvSpPr>
            <p:cNvPr id="24" name="Freeform 60">
              <a:extLst>
                <a:ext uri="{FF2B5EF4-FFF2-40B4-BE49-F238E27FC236}">
                  <a16:creationId xmlns:a16="http://schemas.microsoft.com/office/drawing/2014/main" id="{CF09F6F8-E5AB-9CD6-93BB-7E6247D76504}"/>
                </a:ext>
              </a:extLst>
            </p:cNvPr>
            <p:cNvSpPr/>
            <p:nvPr/>
          </p:nvSpPr>
          <p:spPr>
            <a:xfrm>
              <a:off x="2546686" y="3537635"/>
              <a:ext cx="338518" cy="222735"/>
            </a:xfrm>
            <a:custGeom>
              <a:avLst/>
              <a:gdLst>
                <a:gd name="connsiteX0" fmla="*/ 338517 w 338518"/>
                <a:gd name="connsiteY0" fmla="*/ 0 h 222735"/>
                <a:gd name="connsiteX1" fmla="*/ 60746 w 338518"/>
                <a:gd name="connsiteY1" fmla="*/ 0 h 222735"/>
                <a:gd name="connsiteX2" fmla="*/ 0 w 338518"/>
                <a:gd name="connsiteY2" fmla="*/ 60746 h 222735"/>
                <a:gd name="connsiteX3" fmla="*/ 0 w 338518"/>
                <a:gd name="connsiteY3" fmla="*/ 161989 h 222735"/>
                <a:gd name="connsiteX4" fmla="*/ 60746 w 338518"/>
                <a:gd name="connsiteY4" fmla="*/ 222735 h 222735"/>
                <a:gd name="connsiteX5" fmla="*/ 338519 w 338518"/>
                <a:gd name="connsiteY5" fmla="*/ 222735 h 222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518" h="222735">
                  <a:moveTo>
                    <a:pt x="338517" y="0"/>
                  </a:moveTo>
                  <a:lnTo>
                    <a:pt x="60746" y="0"/>
                  </a:lnTo>
                  <a:cubicBezTo>
                    <a:pt x="60746" y="33549"/>
                    <a:pt x="33549" y="60746"/>
                    <a:pt x="0" y="60746"/>
                  </a:cubicBezTo>
                  <a:lnTo>
                    <a:pt x="0" y="161989"/>
                  </a:lnTo>
                  <a:cubicBezTo>
                    <a:pt x="33549" y="161989"/>
                    <a:pt x="60746" y="189186"/>
                    <a:pt x="60746" y="222735"/>
                  </a:cubicBezTo>
                  <a:lnTo>
                    <a:pt x="338519" y="222735"/>
                  </a:lnTo>
                </a:path>
              </a:pathLst>
            </a:custGeom>
            <a:noFill/>
            <a:ln w="19050" cap="rnd">
              <a:solidFill>
                <a:schemeClr val="accent1"/>
              </a:solidFill>
              <a:prstDash val="solid"/>
              <a:round/>
            </a:ln>
          </p:spPr>
          <p:txBody>
            <a:bodyPr rtlCol="0" anchor="ctr"/>
            <a:lstStyle/>
            <a:p>
              <a:endParaRPr lang="en-US" sz="1500"/>
            </a:p>
          </p:txBody>
        </p:sp>
        <p:sp>
          <p:nvSpPr>
            <p:cNvPr id="25" name="Freeform 61">
              <a:extLst>
                <a:ext uri="{FF2B5EF4-FFF2-40B4-BE49-F238E27FC236}">
                  <a16:creationId xmlns:a16="http://schemas.microsoft.com/office/drawing/2014/main" id="{AC812304-43F4-D4E6-A686-D997FFFAEB30}"/>
                </a:ext>
              </a:extLst>
            </p:cNvPr>
            <p:cNvSpPr/>
            <p:nvPr/>
          </p:nvSpPr>
          <p:spPr>
            <a:xfrm>
              <a:off x="2587184" y="3628754"/>
              <a:ext cx="40496" cy="40496"/>
            </a:xfrm>
            <a:custGeom>
              <a:avLst/>
              <a:gdLst>
                <a:gd name="connsiteX0" fmla="*/ 40497 w 40496"/>
                <a:gd name="connsiteY0" fmla="*/ 20248 h 40496"/>
                <a:gd name="connsiteX1" fmla="*/ 20248 w 40496"/>
                <a:gd name="connsiteY1" fmla="*/ 40497 h 40496"/>
                <a:gd name="connsiteX2" fmla="*/ 0 w 40496"/>
                <a:gd name="connsiteY2" fmla="*/ 20248 h 40496"/>
                <a:gd name="connsiteX3" fmla="*/ 20248 w 40496"/>
                <a:gd name="connsiteY3" fmla="*/ 0 h 40496"/>
                <a:gd name="connsiteX4" fmla="*/ 40497 w 40496"/>
                <a:gd name="connsiteY4" fmla="*/ 20248 h 40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96" h="40496">
                  <a:moveTo>
                    <a:pt x="40497" y="20248"/>
                  </a:moveTo>
                  <a:cubicBezTo>
                    <a:pt x="40497" y="31431"/>
                    <a:pt x="31431" y="40497"/>
                    <a:pt x="20248" y="40497"/>
                  </a:cubicBezTo>
                  <a:cubicBezTo>
                    <a:pt x="9065" y="40497"/>
                    <a:pt x="0" y="31431"/>
                    <a:pt x="0" y="20248"/>
                  </a:cubicBezTo>
                  <a:cubicBezTo>
                    <a:pt x="0" y="9065"/>
                    <a:pt x="9065" y="0"/>
                    <a:pt x="20248" y="0"/>
                  </a:cubicBezTo>
                  <a:cubicBezTo>
                    <a:pt x="31431" y="0"/>
                    <a:pt x="40497" y="9065"/>
                    <a:pt x="40497" y="20248"/>
                  </a:cubicBezTo>
                  <a:close/>
                </a:path>
              </a:pathLst>
            </a:custGeom>
            <a:noFill/>
            <a:ln w="19050" cap="rnd">
              <a:solidFill>
                <a:schemeClr val="accent1"/>
              </a:solidFill>
              <a:prstDash val="solid"/>
              <a:round/>
            </a:ln>
          </p:spPr>
          <p:txBody>
            <a:bodyPr rtlCol="0" anchor="ctr"/>
            <a:lstStyle/>
            <a:p>
              <a:endParaRPr lang="en-US" sz="1500"/>
            </a:p>
          </p:txBody>
        </p:sp>
        <p:sp>
          <p:nvSpPr>
            <p:cNvPr id="26" name="Freeform 65">
              <a:extLst>
                <a:ext uri="{FF2B5EF4-FFF2-40B4-BE49-F238E27FC236}">
                  <a16:creationId xmlns:a16="http://schemas.microsoft.com/office/drawing/2014/main" id="{199AEB07-BF4C-F327-02E7-AB6C8363BD98}"/>
                </a:ext>
              </a:extLst>
            </p:cNvPr>
            <p:cNvSpPr/>
            <p:nvPr/>
          </p:nvSpPr>
          <p:spPr>
            <a:xfrm>
              <a:off x="2656766" y="3497137"/>
              <a:ext cx="228436" cy="296762"/>
            </a:xfrm>
            <a:custGeom>
              <a:avLst/>
              <a:gdLst>
                <a:gd name="connsiteX0" fmla="*/ 228436 w 228436"/>
                <a:gd name="connsiteY0" fmla="*/ 296763 h 296762"/>
                <a:gd name="connsiteX1" fmla="*/ 228436 w 228436"/>
                <a:gd name="connsiteY1" fmla="*/ 0 h 296762"/>
                <a:gd name="connsiteX2" fmla="*/ 0 w 228436"/>
                <a:gd name="connsiteY2" fmla="*/ 0 h 296762"/>
              </a:gdLst>
              <a:ahLst/>
              <a:cxnLst>
                <a:cxn ang="0">
                  <a:pos x="connsiteX0" y="connsiteY0"/>
                </a:cxn>
                <a:cxn ang="0">
                  <a:pos x="connsiteX1" y="connsiteY1"/>
                </a:cxn>
                <a:cxn ang="0">
                  <a:pos x="connsiteX2" y="connsiteY2"/>
                </a:cxn>
              </a:cxnLst>
              <a:rect l="l" t="t" r="r" b="b"/>
              <a:pathLst>
                <a:path w="228436" h="296762">
                  <a:moveTo>
                    <a:pt x="228436" y="296763"/>
                  </a:moveTo>
                  <a:lnTo>
                    <a:pt x="228436" y="0"/>
                  </a:lnTo>
                  <a:lnTo>
                    <a:pt x="0" y="0"/>
                  </a:lnTo>
                </a:path>
              </a:pathLst>
            </a:custGeom>
            <a:noFill/>
            <a:ln w="19050" cap="rnd">
              <a:solidFill>
                <a:schemeClr val="accent1"/>
              </a:solidFill>
              <a:prstDash val="solid"/>
              <a:round/>
            </a:ln>
          </p:spPr>
          <p:txBody>
            <a:bodyPr rtlCol="0" anchor="ctr"/>
            <a:lstStyle/>
            <a:p>
              <a:endParaRPr lang="en-US" sz="1500"/>
            </a:p>
          </p:txBody>
        </p:sp>
        <p:sp>
          <p:nvSpPr>
            <p:cNvPr id="27" name="Freeform 66">
              <a:extLst>
                <a:ext uri="{FF2B5EF4-FFF2-40B4-BE49-F238E27FC236}">
                  <a16:creationId xmlns:a16="http://schemas.microsoft.com/office/drawing/2014/main" id="{13B7B8DE-6EE6-9D53-D0BB-B8EAEEAE15DB}"/>
                </a:ext>
              </a:extLst>
            </p:cNvPr>
            <p:cNvSpPr/>
            <p:nvPr/>
          </p:nvSpPr>
          <p:spPr>
            <a:xfrm>
              <a:off x="2506881" y="3497137"/>
              <a:ext cx="374299" cy="303729"/>
            </a:xfrm>
            <a:custGeom>
              <a:avLst/>
              <a:gdLst>
                <a:gd name="connsiteX0" fmla="*/ 104254 w 374299"/>
                <a:gd name="connsiteY0" fmla="*/ 0 h 303729"/>
                <a:gd name="connsiteX1" fmla="*/ 19556 w 374299"/>
                <a:gd name="connsiteY1" fmla="*/ 0 h 303729"/>
                <a:gd name="connsiteX2" fmla="*/ 0 w 374299"/>
                <a:gd name="connsiteY2" fmla="*/ 19556 h 303729"/>
                <a:gd name="connsiteX3" fmla="*/ 0 w 374299"/>
                <a:gd name="connsiteY3" fmla="*/ 284174 h 303729"/>
                <a:gd name="connsiteX4" fmla="*/ 19556 w 374299"/>
                <a:gd name="connsiteY4" fmla="*/ 303730 h 303729"/>
                <a:gd name="connsiteX5" fmla="*/ 374300 w 374299"/>
                <a:gd name="connsiteY5" fmla="*/ 303730 h 303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299" h="303729">
                  <a:moveTo>
                    <a:pt x="104254" y="0"/>
                  </a:moveTo>
                  <a:lnTo>
                    <a:pt x="19556" y="0"/>
                  </a:lnTo>
                  <a:cubicBezTo>
                    <a:pt x="8756" y="0"/>
                    <a:pt x="0" y="8756"/>
                    <a:pt x="0" y="19556"/>
                  </a:cubicBezTo>
                  <a:lnTo>
                    <a:pt x="0" y="284174"/>
                  </a:lnTo>
                  <a:cubicBezTo>
                    <a:pt x="0" y="294974"/>
                    <a:pt x="8756" y="303730"/>
                    <a:pt x="19556" y="303730"/>
                  </a:cubicBezTo>
                  <a:lnTo>
                    <a:pt x="374300" y="303730"/>
                  </a:lnTo>
                </a:path>
              </a:pathLst>
            </a:custGeom>
            <a:noFill/>
            <a:ln w="19050" cap="rnd">
              <a:solidFill>
                <a:schemeClr val="accent1"/>
              </a:solidFill>
              <a:prstDash val="solid"/>
              <a:round/>
            </a:ln>
          </p:spPr>
          <p:txBody>
            <a:bodyPr rtlCol="0" anchor="ctr"/>
            <a:lstStyle/>
            <a:p>
              <a:endParaRPr lang="en-US" sz="1500"/>
            </a:p>
          </p:txBody>
        </p:sp>
        <p:sp>
          <p:nvSpPr>
            <p:cNvPr id="28" name="Freeform 67">
              <a:extLst>
                <a:ext uri="{FF2B5EF4-FFF2-40B4-BE49-F238E27FC236}">
                  <a16:creationId xmlns:a16="http://schemas.microsoft.com/office/drawing/2014/main" id="{A7BEF8AA-C6AC-3819-4C5D-8EC96B473EB2}"/>
                </a:ext>
              </a:extLst>
            </p:cNvPr>
            <p:cNvSpPr/>
            <p:nvPr/>
          </p:nvSpPr>
          <p:spPr>
            <a:xfrm>
              <a:off x="2951658" y="3537635"/>
              <a:ext cx="50012" cy="1303"/>
            </a:xfrm>
            <a:custGeom>
              <a:avLst/>
              <a:gdLst>
                <a:gd name="connsiteX0" fmla="*/ 50013 w 50012"/>
                <a:gd name="connsiteY0" fmla="*/ 0 h 1303"/>
                <a:gd name="connsiteX1" fmla="*/ 0 w 50012"/>
                <a:gd name="connsiteY1" fmla="*/ 0 h 1303"/>
              </a:gdLst>
              <a:ahLst/>
              <a:cxnLst>
                <a:cxn ang="0">
                  <a:pos x="connsiteX0" y="connsiteY0"/>
                </a:cxn>
                <a:cxn ang="0">
                  <a:pos x="connsiteX1" y="connsiteY1"/>
                </a:cxn>
              </a:cxnLst>
              <a:rect l="l" t="t" r="r" b="b"/>
              <a:pathLst>
                <a:path w="50012" h="1303">
                  <a:moveTo>
                    <a:pt x="50013" y="0"/>
                  </a:moveTo>
                  <a:lnTo>
                    <a:pt x="0" y="0"/>
                  </a:lnTo>
                </a:path>
              </a:pathLst>
            </a:custGeom>
            <a:ln w="19050" cap="rnd">
              <a:solidFill>
                <a:schemeClr val="accent1"/>
              </a:solidFill>
              <a:prstDash val="solid"/>
              <a:round/>
            </a:ln>
          </p:spPr>
          <p:txBody>
            <a:bodyPr rtlCol="0" anchor="ctr"/>
            <a:lstStyle/>
            <a:p>
              <a:endParaRPr lang="en-US" sz="1500"/>
            </a:p>
          </p:txBody>
        </p:sp>
        <p:sp>
          <p:nvSpPr>
            <p:cNvPr id="29" name="Freeform 68">
              <a:extLst>
                <a:ext uri="{FF2B5EF4-FFF2-40B4-BE49-F238E27FC236}">
                  <a16:creationId xmlns:a16="http://schemas.microsoft.com/office/drawing/2014/main" id="{75BBE1C5-34BC-7607-27E5-CC6C2C1E3E9B}"/>
                </a:ext>
              </a:extLst>
            </p:cNvPr>
            <p:cNvSpPr/>
            <p:nvPr/>
          </p:nvSpPr>
          <p:spPr>
            <a:xfrm>
              <a:off x="2974706" y="3598381"/>
              <a:ext cx="98444" cy="161988"/>
            </a:xfrm>
            <a:custGeom>
              <a:avLst/>
              <a:gdLst>
                <a:gd name="connsiteX0" fmla="*/ 0 w 98444"/>
                <a:gd name="connsiteY0" fmla="*/ 161989 h 161988"/>
                <a:gd name="connsiteX1" fmla="*/ 37699 w 98444"/>
                <a:gd name="connsiteY1" fmla="*/ 161989 h 161988"/>
                <a:gd name="connsiteX2" fmla="*/ 98445 w 98444"/>
                <a:gd name="connsiteY2" fmla="*/ 101243 h 161988"/>
                <a:gd name="connsiteX3" fmla="*/ 98445 w 98444"/>
                <a:gd name="connsiteY3" fmla="*/ 0 h 161988"/>
              </a:gdLst>
              <a:ahLst/>
              <a:cxnLst>
                <a:cxn ang="0">
                  <a:pos x="connsiteX0" y="connsiteY0"/>
                </a:cxn>
                <a:cxn ang="0">
                  <a:pos x="connsiteX1" y="connsiteY1"/>
                </a:cxn>
                <a:cxn ang="0">
                  <a:pos x="connsiteX2" y="connsiteY2"/>
                </a:cxn>
                <a:cxn ang="0">
                  <a:pos x="connsiteX3" y="connsiteY3"/>
                </a:cxn>
              </a:cxnLst>
              <a:rect l="l" t="t" r="r" b="b"/>
              <a:pathLst>
                <a:path w="98444" h="161988">
                  <a:moveTo>
                    <a:pt x="0" y="161989"/>
                  </a:moveTo>
                  <a:lnTo>
                    <a:pt x="37699" y="161989"/>
                  </a:lnTo>
                  <a:cubicBezTo>
                    <a:pt x="37699" y="128440"/>
                    <a:pt x="64896" y="101243"/>
                    <a:pt x="98445" y="101243"/>
                  </a:cubicBezTo>
                  <a:lnTo>
                    <a:pt x="98445" y="0"/>
                  </a:lnTo>
                </a:path>
              </a:pathLst>
            </a:custGeom>
            <a:noFill/>
            <a:ln w="19050" cap="rnd">
              <a:solidFill>
                <a:schemeClr val="accent1"/>
              </a:solidFill>
              <a:prstDash val="solid"/>
              <a:round/>
            </a:ln>
          </p:spPr>
          <p:txBody>
            <a:bodyPr rtlCol="0" anchor="ctr"/>
            <a:lstStyle/>
            <a:p>
              <a:endParaRPr lang="en-US" sz="1500"/>
            </a:p>
          </p:txBody>
        </p:sp>
        <p:sp>
          <p:nvSpPr>
            <p:cNvPr id="30" name="Freeform 69">
              <a:extLst>
                <a:ext uri="{FF2B5EF4-FFF2-40B4-BE49-F238E27FC236}">
                  <a16:creationId xmlns:a16="http://schemas.microsoft.com/office/drawing/2014/main" id="{583907BD-247A-F9AD-4611-4E9F27677433}"/>
                </a:ext>
              </a:extLst>
            </p:cNvPr>
            <p:cNvSpPr/>
            <p:nvPr/>
          </p:nvSpPr>
          <p:spPr>
            <a:xfrm>
              <a:off x="3025344" y="3584726"/>
              <a:ext cx="88303" cy="216140"/>
            </a:xfrm>
            <a:custGeom>
              <a:avLst/>
              <a:gdLst>
                <a:gd name="connsiteX0" fmla="*/ 0 w 88303"/>
                <a:gd name="connsiteY0" fmla="*/ 216141 h 216140"/>
                <a:gd name="connsiteX1" fmla="*/ 68747 w 88303"/>
                <a:gd name="connsiteY1" fmla="*/ 216141 h 216140"/>
                <a:gd name="connsiteX2" fmla="*/ 88303 w 88303"/>
                <a:gd name="connsiteY2" fmla="*/ 196585 h 216140"/>
                <a:gd name="connsiteX3" fmla="*/ 88303 w 88303"/>
                <a:gd name="connsiteY3" fmla="*/ 0 h 216140"/>
              </a:gdLst>
              <a:ahLst/>
              <a:cxnLst>
                <a:cxn ang="0">
                  <a:pos x="connsiteX0" y="connsiteY0"/>
                </a:cxn>
                <a:cxn ang="0">
                  <a:pos x="connsiteX1" y="connsiteY1"/>
                </a:cxn>
                <a:cxn ang="0">
                  <a:pos x="connsiteX2" y="connsiteY2"/>
                </a:cxn>
                <a:cxn ang="0">
                  <a:pos x="connsiteX3" y="connsiteY3"/>
                </a:cxn>
              </a:cxnLst>
              <a:rect l="l" t="t" r="r" b="b"/>
              <a:pathLst>
                <a:path w="88303" h="216140">
                  <a:moveTo>
                    <a:pt x="0" y="216141"/>
                  </a:moveTo>
                  <a:lnTo>
                    <a:pt x="68747" y="216141"/>
                  </a:lnTo>
                  <a:cubicBezTo>
                    <a:pt x="79547" y="216141"/>
                    <a:pt x="88303" y="207385"/>
                    <a:pt x="88303" y="196585"/>
                  </a:cubicBezTo>
                  <a:lnTo>
                    <a:pt x="88303" y="0"/>
                  </a:lnTo>
                </a:path>
              </a:pathLst>
            </a:custGeom>
            <a:noFill/>
            <a:ln w="19050" cap="rnd">
              <a:solidFill>
                <a:schemeClr val="accent1"/>
              </a:solidFill>
              <a:prstDash val="solid"/>
              <a:round/>
            </a:ln>
          </p:spPr>
          <p:txBody>
            <a:bodyPr rtlCol="0" anchor="ctr"/>
            <a:lstStyle/>
            <a:p>
              <a:endParaRPr lang="en-US" sz="1500"/>
            </a:p>
          </p:txBody>
        </p:sp>
        <p:sp>
          <p:nvSpPr>
            <p:cNvPr id="31" name="Freeform 71">
              <a:extLst>
                <a:ext uri="{FF2B5EF4-FFF2-40B4-BE49-F238E27FC236}">
                  <a16:creationId xmlns:a16="http://schemas.microsoft.com/office/drawing/2014/main" id="{473EF49B-FA60-C1CE-2D2A-526396D0E20F}"/>
                </a:ext>
              </a:extLst>
            </p:cNvPr>
            <p:cNvSpPr/>
            <p:nvPr/>
          </p:nvSpPr>
          <p:spPr>
            <a:xfrm>
              <a:off x="2951658" y="3497137"/>
              <a:ext cx="56110" cy="181659"/>
            </a:xfrm>
            <a:custGeom>
              <a:avLst/>
              <a:gdLst>
                <a:gd name="connsiteX0" fmla="*/ 56110 w 56110"/>
                <a:gd name="connsiteY0" fmla="*/ 0 h 181659"/>
                <a:gd name="connsiteX1" fmla="*/ 0 w 56110"/>
                <a:gd name="connsiteY1" fmla="*/ 0 h 181659"/>
                <a:gd name="connsiteX2" fmla="*/ 0 w 56110"/>
                <a:gd name="connsiteY2" fmla="*/ 181660 h 181659"/>
              </a:gdLst>
              <a:ahLst/>
              <a:cxnLst>
                <a:cxn ang="0">
                  <a:pos x="connsiteX0" y="connsiteY0"/>
                </a:cxn>
                <a:cxn ang="0">
                  <a:pos x="connsiteX1" y="connsiteY1"/>
                </a:cxn>
                <a:cxn ang="0">
                  <a:pos x="connsiteX2" y="connsiteY2"/>
                </a:cxn>
              </a:cxnLst>
              <a:rect l="l" t="t" r="r" b="b"/>
              <a:pathLst>
                <a:path w="56110" h="181659">
                  <a:moveTo>
                    <a:pt x="56110" y="0"/>
                  </a:moveTo>
                  <a:lnTo>
                    <a:pt x="0" y="0"/>
                  </a:lnTo>
                  <a:lnTo>
                    <a:pt x="0" y="181660"/>
                  </a:lnTo>
                </a:path>
              </a:pathLst>
            </a:custGeom>
            <a:noFill/>
            <a:ln w="19050" cap="rnd">
              <a:solidFill>
                <a:schemeClr val="accent1"/>
              </a:solidFill>
              <a:prstDash val="solid"/>
              <a:round/>
            </a:ln>
          </p:spPr>
          <p:txBody>
            <a:bodyPr rtlCol="0" anchor="ctr"/>
            <a:lstStyle/>
            <a:p>
              <a:endParaRPr lang="en-US" sz="1500"/>
            </a:p>
          </p:txBody>
        </p:sp>
        <p:sp>
          <p:nvSpPr>
            <p:cNvPr id="32" name="Freeform 50">
              <a:extLst>
                <a:ext uri="{FF2B5EF4-FFF2-40B4-BE49-F238E27FC236}">
                  <a16:creationId xmlns:a16="http://schemas.microsoft.com/office/drawing/2014/main" id="{91AB0598-880C-2057-9DC0-B66B5A3E9E2A}"/>
                </a:ext>
              </a:extLst>
            </p:cNvPr>
            <p:cNvSpPr/>
            <p:nvPr/>
          </p:nvSpPr>
          <p:spPr>
            <a:xfrm>
              <a:off x="2904459" y="3902076"/>
              <a:ext cx="249684" cy="202518"/>
            </a:xfrm>
            <a:custGeom>
              <a:avLst/>
              <a:gdLst>
                <a:gd name="connsiteX0" fmla="*/ 97804 w 249684"/>
                <a:gd name="connsiteY0" fmla="*/ 13581 h 202518"/>
                <a:gd name="connsiteX1" fmla="*/ 66944 w 249684"/>
                <a:gd name="connsiteY1" fmla="*/ 41125 h 202518"/>
                <a:gd name="connsiteX2" fmla="*/ 52607 w 249684"/>
                <a:gd name="connsiteY2" fmla="*/ 16292 h 202518"/>
                <a:gd name="connsiteX3" fmla="*/ 0 w 249684"/>
                <a:gd name="connsiteY3" fmla="*/ 46666 h 202518"/>
                <a:gd name="connsiteX4" fmla="*/ 60746 w 249684"/>
                <a:gd name="connsiteY4" fmla="*/ 151881 h 202518"/>
                <a:gd name="connsiteX5" fmla="*/ 199046 w 249684"/>
                <a:gd name="connsiteY5" fmla="*/ 188938 h 202518"/>
                <a:gd name="connsiteX6" fmla="*/ 236104 w 249684"/>
                <a:gd name="connsiteY6" fmla="*/ 50638 h 202518"/>
                <a:gd name="connsiteX7" fmla="*/ 97804 w 249684"/>
                <a:gd name="connsiteY7" fmla="*/ 13581 h 202518"/>
                <a:gd name="connsiteX8" fmla="*/ 178798 w 249684"/>
                <a:gd name="connsiteY8" fmla="*/ 153868 h 202518"/>
                <a:gd name="connsiteX9" fmla="*/ 95818 w 249684"/>
                <a:gd name="connsiteY9" fmla="*/ 131634 h 202518"/>
                <a:gd name="connsiteX10" fmla="*/ 118053 w 249684"/>
                <a:gd name="connsiteY10" fmla="*/ 48654 h 202518"/>
                <a:gd name="connsiteX11" fmla="*/ 201033 w 249684"/>
                <a:gd name="connsiteY11" fmla="*/ 70889 h 202518"/>
                <a:gd name="connsiteX12" fmla="*/ 178798 w 249684"/>
                <a:gd name="connsiteY12" fmla="*/ 153868 h 20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684" h="202518">
                  <a:moveTo>
                    <a:pt x="97804" y="13581"/>
                  </a:moveTo>
                  <a:cubicBezTo>
                    <a:pt x="85333" y="20780"/>
                    <a:pt x="74975" y="30232"/>
                    <a:pt x="66944" y="41125"/>
                  </a:cubicBezTo>
                  <a:lnTo>
                    <a:pt x="52607" y="16292"/>
                  </a:lnTo>
                  <a:lnTo>
                    <a:pt x="0" y="46666"/>
                  </a:lnTo>
                  <a:lnTo>
                    <a:pt x="60746" y="151881"/>
                  </a:lnTo>
                  <a:cubicBezTo>
                    <a:pt x="88703" y="200304"/>
                    <a:pt x="150623" y="216896"/>
                    <a:pt x="199046" y="188938"/>
                  </a:cubicBezTo>
                  <a:cubicBezTo>
                    <a:pt x="247470" y="160981"/>
                    <a:pt x="264061" y="99061"/>
                    <a:pt x="236104" y="50638"/>
                  </a:cubicBezTo>
                  <a:cubicBezTo>
                    <a:pt x="208146" y="2215"/>
                    <a:pt x="146227" y="-14377"/>
                    <a:pt x="97804" y="13581"/>
                  </a:cubicBezTo>
                  <a:close/>
                  <a:moveTo>
                    <a:pt x="178798" y="153868"/>
                  </a:moveTo>
                  <a:cubicBezTo>
                    <a:pt x="149744" y="170643"/>
                    <a:pt x="112592" y="160688"/>
                    <a:pt x="95818" y="131634"/>
                  </a:cubicBezTo>
                  <a:cubicBezTo>
                    <a:pt x="79044" y="102580"/>
                    <a:pt x="88998" y="65428"/>
                    <a:pt x="118053" y="48654"/>
                  </a:cubicBezTo>
                  <a:cubicBezTo>
                    <a:pt x="147108" y="31880"/>
                    <a:pt x="184259" y="41834"/>
                    <a:pt x="201033" y="70889"/>
                  </a:cubicBezTo>
                  <a:cubicBezTo>
                    <a:pt x="217807" y="99941"/>
                    <a:pt x="207852" y="137094"/>
                    <a:pt x="178798" y="153868"/>
                  </a:cubicBezTo>
                  <a:close/>
                </a:path>
              </a:pathLst>
            </a:custGeom>
            <a:noFill/>
            <a:ln w="19050" cap="rnd">
              <a:solidFill>
                <a:schemeClr val="accent1"/>
              </a:solidFill>
              <a:prstDash val="solid"/>
              <a:round/>
            </a:ln>
          </p:spPr>
          <p:txBody>
            <a:bodyPr rtlCol="0" anchor="ctr"/>
            <a:lstStyle/>
            <a:p>
              <a:endParaRPr lang="en-US" sz="1500"/>
            </a:p>
          </p:txBody>
        </p:sp>
        <p:sp>
          <p:nvSpPr>
            <p:cNvPr id="33" name="Freeform 53">
              <a:extLst>
                <a:ext uri="{FF2B5EF4-FFF2-40B4-BE49-F238E27FC236}">
                  <a16:creationId xmlns:a16="http://schemas.microsoft.com/office/drawing/2014/main" id="{FBD3A6C8-7057-F2E9-2BCD-46686B77EFDD}"/>
                </a:ext>
              </a:extLst>
            </p:cNvPr>
            <p:cNvSpPr/>
            <p:nvPr/>
          </p:nvSpPr>
          <p:spPr>
            <a:xfrm>
              <a:off x="2813340" y="3637797"/>
              <a:ext cx="181282" cy="310945"/>
            </a:xfrm>
            <a:custGeom>
              <a:avLst/>
              <a:gdLst>
                <a:gd name="connsiteX0" fmla="*/ 0 w 181282"/>
                <a:gd name="connsiteY0" fmla="*/ 280573 h 310945"/>
                <a:gd name="connsiteX1" fmla="*/ 161989 w 181282"/>
                <a:gd name="connsiteY1" fmla="*/ 0 h 310945"/>
                <a:gd name="connsiteX2" fmla="*/ 171154 w 181282"/>
                <a:gd name="connsiteY2" fmla="*/ 18535 h 310945"/>
                <a:gd name="connsiteX3" fmla="*/ 168183 w 181282"/>
                <a:gd name="connsiteY3" fmla="*/ 110764 h 310945"/>
                <a:gd name="connsiteX4" fmla="*/ 52608 w 181282"/>
                <a:gd name="connsiteY4" fmla="*/ 310946 h 310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282" h="310945">
                  <a:moveTo>
                    <a:pt x="0" y="280573"/>
                  </a:moveTo>
                  <a:lnTo>
                    <a:pt x="161989" y="0"/>
                  </a:lnTo>
                  <a:lnTo>
                    <a:pt x="171154" y="18535"/>
                  </a:lnTo>
                  <a:cubicBezTo>
                    <a:pt x="185644" y="47842"/>
                    <a:pt x="184529" y="82451"/>
                    <a:pt x="168183" y="110764"/>
                  </a:cubicBezTo>
                  <a:lnTo>
                    <a:pt x="52608" y="310946"/>
                  </a:lnTo>
                </a:path>
              </a:pathLst>
            </a:custGeom>
            <a:noFill/>
            <a:ln w="19050" cap="rnd">
              <a:solidFill>
                <a:schemeClr val="accent1"/>
              </a:solidFill>
              <a:prstDash val="solid"/>
              <a:round/>
            </a:ln>
          </p:spPr>
          <p:txBody>
            <a:bodyPr rtlCol="0" anchor="ctr"/>
            <a:lstStyle/>
            <a:p>
              <a:endParaRPr lang="en-US" sz="1500"/>
            </a:p>
          </p:txBody>
        </p:sp>
        <p:sp>
          <p:nvSpPr>
            <p:cNvPr id="34" name="Freeform 54">
              <a:extLst>
                <a:ext uri="{FF2B5EF4-FFF2-40B4-BE49-F238E27FC236}">
                  <a16:creationId xmlns:a16="http://schemas.microsoft.com/office/drawing/2014/main" id="{1134C84D-2227-0DEA-090D-F3819D84CDC5}"/>
                </a:ext>
              </a:extLst>
            </p:cNvPr>
            <p:cNvSpPr/>
            <p:nvPr/>
          </p:nvSpPr>
          <p:spPr>
            <a:xfrm>
              <a:off x="2616262" y="3903437"/>
              <a:ext cx="249684" cy="201159"/>
            </a:xfrm>
            <a:custGeom>
              <a:avLst/>
              <a:gdLst>
                <a:gd name="connsiteX0" fmla="*/ 71641 w 249684"/>
                <a:gd name="connsiteY0" fmla="*/ 3086 h 201159"/>
                <a:gd name="connsiteX1" fmla="*/ 13581 w 249684"/>
                <a:gd name="connsiteY1" fmla="*/ 49279 h 201159"/>
                <a:gd name="connsiteX2" fmla="*/ 50638 w 249684"/>
                <a:gd name="connsiteY2" fmla="*/ 187579 h 201159"/>
                <a:gd name="connsiteX3" fmla="*/ 188938 w 249684"/>
                <a:gd name="connsiteY3" fmla="*/ 150521 h 201159"/>
                <a:gd name="connsiteX4" fmla="*/ 249684 w 249684"/>
                <a:gd name="connsiteY4" fmla="*/ 45306 h 201159"/>
                <a:gd name="connsiteX5" fmla="*/ 197077 w 249684"/>
                <a:gd name="connsiteY5" fmla="*/ 14933 h 201159"/>
                <a:gd name="connsiteX6" fmla="*/ 182740 w 249684"/>
                <a:gd name="connsiteY6" fmla="*/ 39765 h 201159"/>
                <a:gd name="connsiteX7" fmla="*/ 151881 w 249684"/>
                <a:gd name="connsiteY7" fmla="*/ 12221 h 201159"/>
                <a:gd name="connsiteX8" fmla="*/ 117863 w 249684"/>
                <a:gd name="connsiteY8" fmla="*/ 0 h 201159"/>
                <a:gd name="connsiteX9" fmla="*/ 48652 w 249684"/>
                <a:gd name="connsiteY9" fmla="*/ 69527 h 201159"/>
                <a:gd name="connsiteX10" fmla="*/ 131633 w 249684"/>
                <a:gd name="connsiteY10" fmla="*/ 47292 h 201159"/>
                <a:gd name="connsiteX11" fmla="*/ 153868 w 249684"/>
                <a:gd name="connsiteY11" fmla="*/ 130272 h 201159"/>
                <a:gd name="connsiteX12" fmla="*/ 70888 w 249684"/>
                <a:gd name="connsiteY12" fmla="*/ 152506 h 201159"/>
                <a:gd name="connsiteX13" fmla="*/ 48652 w 249684"/>
                <a:gd name="connsiteY13" fmla="*/ 69527 h 2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9684" h="201159">
                  <a:moveTo>
                    <a:pt x="71641" y="3086"/>
                  </a:moveTo>
                  <a:cubicBezTo>
                    <a:pt x="47993" y="10315"/>
                    <a:pt x="26921" y="26174"/>
                    <a:pt x="13581" y="49279"/>
                  </a:cubicBezTo>
                  <a:cubicBezTo>
                    <a:pt x="-14377" y="97702"/>
                    <a:pt x="2215" y="159621"/>
                    <a:pt x="50638" y="187579"/>
                  </a:cubicBezTo>
                  <a:cubicBezTo>
                    <a:pt x="99061" y="215536"/>
                    <a:pt x="160981" y="198945"/>
                    <a:pt x="188938" y="150521"/>
                  </a:cubicBezTo>
                  <a:lnTo>
                    <a:pt x="249684" y="45306"/>
                  </a:lnTo>
                  <a:lnTo>
                    <a:pt x="197077" y="14933"/>
                  </a:lnTo>
                  <a:lnTo>
                    <a:pt x="182740" y="39765"/>
                  </a:lnTo>
                  <a:cubicBezTo>
                    <a:pt x="174709" y="28871"/>
                    <a:pt x="164351" y="19420"/>
                    <a:pt x="151881" y="12221"/>
                  </a:cubicBezTo>
                  <a:cubicBezTo>
                    <a:pt x="141040" y="5962"/>
                    <a:pt x="129523" y="1936"/>
                    <a:pt x="117863" y="0"/>
                  </a:cubicBezTo>
                  <a:moveTo>
                    <a:pt x="48652" y="69527"/>
                  </a:moveTo>
                  <a:cubicBezTo>
                    <a:pt x="65426" y="40473"/>
                    <a:pt x="102579" y="30518"/>
                    <a:pt x="131633" y="47292"/>
                  </a:cubicBezTo>
                  <a:cubicBezTo>
                    <a:pt x="160686" y="64066"/>
                    <a:pt x="170642" y="101218"/>
                    <a:pt x="153868" y="130272"/>
                  </a:cubicBezTo>
                  <a:cubicBezTo>
                    <a:pt x="137094" y="159325"/>
                    <a:pt x="99941" y="169281"/>
                    <a:pt x="70888" y="152506"/>
                  </a:cubicBezTo>
                  <a:cubicBezTo>
                    <a:pt x="41834" y="135731"/>
                    <a:pt x="31879" y="98581"/>
                    <a:pt x="48652" y="69527"/>
                  </a:cubicBezTo>
                  <a:close/>
                </a:path>
              </a:pathLst>
            </a:custGeom>
            <a:noFill/>
            <a:ln w="19050" cap="rnd">
              <a:solidFill>
                <a:schemeClr val="accent1"/>
              </a:solidFill>
              <a:prstDash val="solid"/>
              <a:round/>
            </a:ln>
          </p:spPr>
          <p:txBody>
            <a:bodyPr rtlCol="0" anchor="ctr"/>
            <a:lstStyle/>
            <a:p>
              <a:endParaRPr lang="en-US" sz="1500"/>
            </a:p>
          </p:txBody>
        </p:sp>
        <p:sp>
          <p:nvSpPr>
            <p:cNvPr id="35" name="Freeform 55">
              <a:extLst>
                <a:ext uri="{FF2B5EF4-FFF2-40B4-BE49-F238E27FC236}">
                  <a16:creationId xmlns:a16="http://schemas.microsoft.com/office/drawing/2014/main" id="{717845B7-60C1-09BB-BD8A-7E578B88A5B6}"/>
                </a:ext>
              </a:extLst>
            </p:cNvPr>
            <p:cNvSpPr/>
            <p:nvPr/>
          </p:nvSpPr>
          <p:spPr>
            <a:xfrm>
              <a:off x="2854830" y="3824273"/>
              <a:ext cx="60746" cy="60746"/>
            </a:xfrm>
            <a:custGeom>
              <a:avLst/>
              <a:gdLst>
                <a:gd name="connsiteX0" fmla="*/ 60746 w 60746"/>
                <a:gd name="connsiteY0" fmla="*/ 30373 h 60746"/>
                <a:gd name="connsiteX1" fmla="*/ 30373 w 60746"/>
                <a:gd name="connsiteY1" fmla="*/ 60746 h 60746"/>
                <a:gd name="connsiteX2" fmla="*/ 0 w 60746"/>
                <a:gd name="connsiteY2" fmla="*/ 30373 h 60746"/>
                <a:gd name="connsiteX3" fmla="*/ 30373 w 60746"/>
                <a:gd name="connsiteY3" fmla="*/ 0 h 60746"/>
                <a:gd name="connsiteX4" fmla="*/ 60746 w 60746"/>
                <a:gd name="connsiteY4" fmla="*/ 30373 h 6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46" h="60746">
                  <a:moveTo>
                    <a:pt x="60746" y="30373"/>
                  </a:moveTo>
                  <a:cubicBezTo>
                    <a:pt x="60746" y="47148"/>
                    <a:pt x="47148" y="60746"/>
                    <a:pt x="30373" y="60746"/>
                  </a:cubicBezTo>
                  <a:cubicBezTo>
                    <a:pt x="13599" y="60746"/>
                    <a:pt x="0" y="47148"/>
                    <a:pt x="0" y="30373"/>
                  </a:cubicBezTo>
                  <a:cubicBezTo>
                    <a:pt x="0" y="13599"/>
                    <a:pt x="13599" y="0"/>
                    <a:pt x="30373" y="0"/>
                  </a:cubicBezTo>
                  <a:cubicBezTo>
                    <a:pt x="47148" y="0"/>
                    <a:pt x="60746" y="13599"/>
                    <a:pt x="60746" y="30373"/>
                  </a:cubicBezTo>
                  <a:close/>
                </a:path>
              </a:pathLst>
            </a:custGeom>
            <a:noFill/>
            <a:ln w="19050" cap="rnd">
              <a:solidFill>
                <a:schemeClr val="accent1"/>
              </a:solidFill>
              <a:prstDash val="solid"/>
              <a:round/>
            </a:ln>
          </p:spPr>
          <p:txBody>
            <a:bodyPr rtlCol="0" anchor="ctr"/>
            <a:lstStyle/>
            <a:p>
              <a:endParaRPr lang="en-US" sz="1500"/>
            </a:p>
          </p:txBody>
        </p:sp>
        <p:sp>
          <p:nvSpPr>
            <p:cNvPr id="36" name="Freeform 56">
              <a:extLst>
                <a:ext uri="{FF2B5EF4-FFF2-40B4-BE49-F238E27FC236}">
                  <a16:creationId xmlns:a16="http://schemas.microsoft.com/office/drawing/2014/main" id="{D64DC888-F17B-9D9C-B4B2-1A7A76F447F0}"/>
                </a:ext>
              </a:extLst>
            </p:cNvPr>
            <p:cNvSpPr/>
            <p:nvPr/>
          </p:nvSpPr>
          <p:spPr>
            <a:xfrm>
              <a:off x="3050293" y="3507245"/>
              <a:ext cx="40497" cy="40497"/>
            </a:xfrm>
            <a:custGeom>
              <a:avLst/>
              <a:gdLst>
                <a:gd name="connsiteX0" fmla="*/ 40498 w 40497"/>
                <a:gd name="connsiteY0" fmla="*/ 0 h 40497"/>
                <a:gd name="connsiteX1" fmla="*/ 0 w 40497"/>
                <a:gd name="connsiteY1" fmla="*/ 40498 h 40497"/>
              </a:gdLst>
              <a:ahLst/>
              <a:cxnLst>
                <a:cxn ang="0">
                  <a:pos x="connsiteX0" y="connsiteY0"/>
                </a:cxn>
                <a:cxn ang="0">
                  <a:pos x="connsiteX1" y="connsiteY1"/>
                </a:cxn>
              </a:cxnLst>
              <a:rect l="l" t="t" r="r" b="b"/>
              <a:pathLst>
                <a:path w="40497" h="40497">
                  <a:moveTo>
                    <a:pt x="40498" y="0"/>
                  </a:moveTo>
                  <a:lnTo>
                    <a:pt x="0" y="40498"/>
                  </a:lnTo>
                </a:path>
              </a:pathLst>
            </a:custGeom>
            <a:ln w="19050" cap="rnd">
              <a:solidFill>
                <a:schemeClr val="accent1"/>
              </a:solidFill>
              <a:prstDash val="solid"/>
              <a:round/>
            </a:ln>
          </p:spPr>
          <p:txBody>
            <a:bodyPr rtlCol="0" anchor="ctr"/>
            <a:lstStyle/>
            <a:p>
              <a:endParaRPr lang="en-US" sz="1500"/>
            </a:p>
          </p:txBody>
        </p:sp>
        <p:sp>
          <p:nvSpPr>
            <p:cNvPr id="37" name="Freeform 57">
              <a:extLst>
                <a:ext uri="{FF2B5EF4-FFF2-40B4-BE49-F238E27FC236}">
                  <a16:creationId xmlns:a16="http://schemas.microsoft.com/office/drawing/2014/main" id="{851D91F5-9264-E91A-068D-C3F97DBE88F4}"/>
                </a:ext>
              </a:extLst>
            </p:cNvPr>
            <p:cNvSpPr/>
            <p:nvPr/>
          </p:nvSpPr>
          <p:spPr>
            <a:xfrm>
              <a:off x="3000948" y="3456641"/>
              <a:ext cx="141739" cy="141739"/>
            </a:xfrm>
            <a:custGeom>
              <a:avLst/>
              <a:gdLst>
                <a:gd name="connsiteX0" fmla="*/ 141739 w 141739"/>
                <a:gd name="connsiteY0" fmla="*/ 70870 h 141739"/>
                <a:gd name="connsiteX1" fmla="*/ 70870 w 141739"/>
                <a:gd name="connsiteY1" fmla="*/ 141739 h 141739"/>
                <a:gd name="connsiteX2" fmla="*/ 0 w 141739"/>
                <a:gd name="connsiteY2" fmla="*/ 70870 h 141739"/>
                <a:gd name="connsiteX3" fmla="*/ 70870 w 141739"/>
                <a:gd name="connsiteY3" fmla="*/ 0 h 141739"/>
                <a:gd name="connsiteX4" fmla="*/ 141739 w 141739"/>
                <a:gd name="connsiteY4" fmla="*/ 70870 h 1417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39" h="141739">
                  <a:moveTo>
                    <a:pt x="141739" y="70870"/>
                  </a:moveTo>
                  <a:cubicBezTo>
                    <a:pt x="141739" y="110010"/>
                    <a:pt x="110010" y="141739"/>
                    <a:pt x="70870" y="141739"/>
                  </a:cubicBezTo>
                  <a:cubicBezTo>
                    <a:pt x="31729" y="141739"/>
                    <a:pt x="0" y="110010"/>
                    <a:pt x="0" y="70870"/>
                  </a:cubicBezTo>
                  <a:cubicBezTo>
                    <a:pt x="0" y="31729"/>
                    <a:pt x="31729" y="0"/>
                    <a:pt x="70870" y="0"/>
                  </a:cubicBezTo>
                  <a:cubicBezTo>
                    <a:pt x="110010" y="0"/>
                    <a:pt x="141739" y="31729"/>
                    <a:pt x="141739" y="70870"/>
                  </a:cubicBezTo>
                  <a:close/>
                </a:path>
              </a:pathLst>
            </a:custGeom>
            <a:noFill/>
            <a:ln w="19050" cap="rnd">
              <a:solidFill>
                <a:schemeClr val="accent1"/>
              </a:solidFill>
              <a:prstDash val="solid"/>
              <a:round/>
            </a:ln>
          </p:spPr>
          <p:txBody>
            <a:bodyPr rtlCol="0" anchor="ctr"/>
            <a:lstStyle/>
            <a:p>
              <a:endParaRPr lang="en-US" sz="1500"/>
            </a:p>
          </p:txBody>
        </p:sp>
        <p:sp>
          <p:nvSpPr>
            <p:cNvPr id="38" name="Freeform 62">
              <a:extLst>
                <a:ext uri="{FF2B5EF4-FFF2-40B4-BE49-F238E27FC236}">
                  <a16:creationId xmlns:a16="http://schemas.microsoft.com/office/drawing/2014/main" id="{CBC340FF-DC30-DF88-2C83-019A4389BE2C}"/>
                </a:ext>
              </a:extLst>
            </p:cNvPr>
            <p:cNvSpPr/>
            <p:nvPr/>
          </p:nvSpPr>
          <p:spPr>
            <a:xfrm>
              <a:off x="2920275" y="3854646"/>
              <a:ext cx="36792" cy="63723"/>
            </a:xfrm>
            <a:custGeom>
              <a:avLst/>
              <a:gdLst>
                <a:gd name="connsiteX0" fmla="*/ 36793 w 36792"/>
                <a:gd name="connsiteY0" fmla="*/ 63724 h 63723"/>
                <a:gd name="connsiteX1" fmla="*/ 0 w 36792"/>
                <a:gd name="connsiteY1" fmla="*/ 0 h 63723"/>
              </a:gdLst>
              <a:ahLst/>
              <a:cxnLst>
                <a:cxn ang="0">
                  <a:pos x="connsiteX0" y="connsiteY0"/>
                </a:cxn>
                <a:cxn ang="0">
                  <a:pos x="connsiteX1" y="connsiteY1"/>
                </a:cxn>
              </a:cxnLst>
              <a:rect l="l" t="t" r="r" b="b"/>
              <a:pathLst>
                <a:path w="36792" h="63723">
                  <a:moveTo>
                    <a:pt x="36793" y="63724"/>
                  </a:moveTo>
                  <a:lnTo>
                    <a:pt x="0" y="0"/>
                  </a:lnTo>
                </a:path>
              </a:pathLst>
            </a:custGeom>
            <a:ln w="19050" cap="rnd">
              <a:solidFill>
                <a:schemeClr val="accent1"/>
              </a:solidFill>
              <a:prstDash val="solid"/>
              <a:round/>
            </a:ln>
          </p:spPr>
          <p:txBody>
            <a:bodyPr rtlCol="0" anchor="ctr"/>
            <a:lstStyle/>
            <a:p>
              <a:endParaRPr lang="en-US" sz="1500"/>
            </a:p>
          </p:txBody>
        </p:sp>
        <p:sp>
          <p:nvSpPr>
            <p:cNvPr id="39" name="Freeform 63">
              <a:extLst>
                <a:ext uri="{FF2B5EF4-FFF2-40B4-BE49-F238E27FC236}">
                  <a16:creationId xmlns:a16="http://schemas.microsoft.com/office/drawing/2014/main" id="{2D826C6E-35C6-2E18-ACD2-503DB76C36E8}"/>
                </a:ext>
              </a:extLst>
            </p:cNvPr>
            <p:cNvSpPr/>
            <p:nvPr/>
          </p:nvSpPr>
          <p:spPr>
            <a:xfrm>
              <a:off x="2885204" y="3915391"/>
              <a:ext cx="19254" cy="33352"/>
            </a:xfrm>
            <a:custGeom>
              <a:avLst/>
              <a:gdLst>
                <a:gd name="connsiteX0" fmla="*/ 0 w 19254"/>
                <a:gd name="connsiteY0" fmla="*/ 0 h 33352"/>
                <a:gd name="connsiteX1" fmla="*/ 19255 w 19254"/>
                <a:gd name="connsiteY1" fmla="*/ 33352 h 33352"/>
              </a:gdLst>
              <a:ahLst/>
              <a:cxnLst>
                <a:cxn ang="0">
                  <a:pos x="connsiteX0" y="connsiteY0"/>
                </a:cxn>
                <a:cxn ang="0">
                  <a:pos x="connsiteX1" y="connsiteY1"/>
                </a:cxn>
              </a:cxnLst>
              <a:rect l="l" t="t" r="r" b="b"/>
              <a:pathLst>
                <a:path w="19254" h="33352">
                  <a:moveTo>
                    <a:pt x="0" y="0"/>
                  </a:moveTo>
                  <a:lnTo>
                    <a:pt x="19255" y="33352"/>
                  </a:lnTo>
                </a:path>
              </a:pathLst>
            </a:custGeom>
            <a:ln w="19050" cap="rnd">
              <a:solidFill>
                <a:schemeClr val="accent1"/>
              </a:solidFill>
              <a:prstDash val="solid"/>
              <a:round/>
            </a:ln>
          </p:spPr>
          <p:txBody>
            <a:bodyPr rtlCol="0" anchor="ctr"/>
            <a:lstStyle/>
            <a:p>
              <a:endParaRPr lang="en-US" sz="1500"/>
            </a:p>
          </p:txBody>
        </p:sp>
        <p:sp>
          <p:nvSpPr>
            <p:cNvPr id="40" name="Freeform 64">
              <a:extLst>
                <a:ext uri="{FF2B5EF4-FFF2-40B4-BE49-F238E27FC236}">
                  <a16:creationId xmlns:a16="http://schemas.microsoft.com/office/drawing/2014/main" id="{38AE7CB4-8FBC-7908-40B6-99BE075ED4FA}"/>
                </a:ext>
              </a:extLst>
            </p:cNvPr>
            <p:cNvSpPr/>
            <p:nvPr/>
          </p:nvSpPr>
          <p:spPr>
            <a:xfrm>
              <a:off x="2819083" y="3800867"/>
              <a:ext cx="31049" cy="53779"/>
            </a:xfrm>
            <a:custGeom>
              <a:avLst/>
              <a:gdLst>
                <a:gd name="connsiteX0" fmla="*/ 0 w 31049"/>
                <a:gd name="connsiteY0" fmla="*/ 0 h 53779"/>
                <a:gd name="connsiteX1" fmla="*/ 31050 w 31049"/>
                <a:gd name="connsiteY1" fmla="*/ 53779 h 53779"/>
              </a:gdLst>
              <a:ahLst/>
              <a:cxnLst>
                <a:cxn ang="0">
                  <a:pos x="connsiteX0" y="connsiteY0"/>
                </a:cxn>
                <a:cxn ang="0">
                  <a:pos x="connsiteX1" y="connsiteY1"/>
                </a:cxn>
              </a:cxnLst>
              <a:rect l="l" t="t" r="r" b="b"/>
              <a:pathLst>
                <a:path w="31049" h="53779">
                  <a:moveTo>
                    <a:pt x="0" y="0"/>
                  </a:moveTo>
                  <a:lnTo>
                    <a:pt x="31050" y="53779"/>
                  </a:lnTo>
                </a:path>
              </a:pathLst>
            </a:custGeom>
            <a:ln w="19050" cap="rnd">
              <a:solidFill>
                <a:schemeClr val="accent1"/>
              </a:solidFill>
              <a:prstDash val="solid"/>
              <a:round/>
            </a:ln>
          </p:spPr>
          <p:txBody>
            <a:bodyPr rtlCol="0" anchor="ctr"/>
            <a:lstStyle/>
            <a:p>
              <a:endParaRPr lang="en-US" sz="1500"/>
            </a:p>
          </p:txBody>
        </p:sp>
        <p:sp>
          <p:nvSpPr>
            <p:cNvPr id="41" name="Freeform 70">
              <a:extLst>
                <a:ext uri="{FF2B5EF4-FFF2-40B4-BE49-F238E27FC236}">
                  <a16:creationId xmlns:a16="http://schemas.microsoft.com/office/drawing/2014/main" id="{CBE3A1CF-522D-E352-D93F-834233F87236}"/>
                </a:ext>
              </a:extLst>
            </p:cNvPr>
            <p:cNvSpPr/>
            <p:nvPr/>
          </p:nvSpPr>
          <p:spPr>
            <a:xfrm>
              <a:off x="2951658" y="3800867"/>
              <a:ext cx="28055" cy="1303"/>
            </a:xfrm>
            <a:custGeom>
              <a:avLst/>
              <a:gdLst>
                <a:gd name="connsiteX0" fmla="*/ 0 w 28055"/>
                <a:gd name="connsiteY0" fmla="*/ 0 h 1303"/>
                <a:gd name="connsiteX1" fmla="*/ 28055 w 28055"/>
                <a:gd name="connsiteY1" fmla="*/ 0 h 1303"/>
              </a:gdLst>
              <a:ahLst/>
              <a:cxnLst>
                <a:cxn ang="0">
                  <a:pos x="connsiteX0" y="connsiteY0"/>
                </a:cxn>
                <a:cxn ang="0">
                  <a:pos x="connsiteX1" y="connsiteY1"/>
                </a:cxn>
              </a:cxnLst>
              <a:rect l="l" t="t" r="r" b="b"/>
              <a:pathLst>
                <a:path w="28055" h="1303">
                  <a:moveTo>
                    <a:pt x="0" y="0"/>
                  </a:moveTo>
                  <a:lnTo>
                    <a:pt x="28055" y="0"/>
                  </a:lnTo>
                </a:path>
              </a:pathLst>
            </a:custGeom>
            <a:ln w="19050" cap="rnd">
              <a:solidFill>
                <a:schemeClr val="accent1"/>
              </a:solidFill>
              <a:prstDash val="solid"/>
              <a:round/>
            </a:ln>
          </p:spPr>
          <p:txBody>
            <a:bodyPr rtlCol="0" anchor="ctr"/>
            <a:lstStyle/>
            <a:p>
              <a:endParaRPr lang="en-US" sz="1500"/>
            </a:p>
          </p:txBody>
        </p:sp>
      </p:grpSp>
      <p:grpSp>
        <p:nvGrpSpPr>
          <p:cNvPr id="42" name="Group 41">
            <a:extLst>
              <a:ext uri="{FF2B5EF4-FFF2-40B4-BE49-F238E27FC236}">
                <a16:creationId xmlns:a16="http://schemas.microsoft.com/office/drawing/2014/main" id="{AF6DCFD4-7333-195D-0C6C-2F6F1B3F20F0}"/>
              </a:ext>
            </a:extLst>
          </p:cNvPr>
          <p:cNvGrpSpPr/>
          <p:nvPr/>
        </p:nvGrpSpPr>
        <p:grpSpPr>
          <a:xfrm>
            <a:off x="9661007" y="2398161"/>
            <a:ext cx="511147" cy="532098"/>
            <a:chOff x="11493199" y="3461359"/>
            <a:chExt cx="613376" cy="638517"/>
          </a:xfrm>
        </p:grpSpPr>
        <p:sp>
          <p:nvSpPr>
            <p:cNvPr id="43" name="Freeform 74">
              <a:extLst>
                <a:ext uri="{FF2B5EF4-FFF2-40B4-BE49-F238E27FC236}">
                  <a16:creationId xmlns:a16="http://schemas.microsoft.com/office/drawing/2014/main" id="{C69FCA4B-4EDD-43D7-4F57-36759429CE8A}"/>
                </a:ext>
              </a:extLst>
            </p:cNvPr>
            <p:cNvSpPr/>
            <p:nvPr/>
          </p:nvSpPr>
          <p:spPr>
            <a:xfrm flipV="1">
              <a:off x="11993115" y="3650150"/>
              <a:ext cx="113460" cy="449725"/>
            </a:xfrm>
            <a:custGeom>
              <a:avLst/>
              <a:gdLst>
                <a:gd name="connsiteX0" fmla="*/ 71889 w 113460"/>
                <a:gd name="connsiteY0" fmla="*/ 450334 h 449725"/>
                <a:gd name="connsiteX1" fmla="*/ 77975 w 113460"/>
                <a:gd name="connsiteY1" fmla="*/ 450334 h 449725"/>
                <a:gd name="connsiteX2" fmla="*/ 114070 w 113460"/>
                <a:gd name="connsiteY2" fmla="*/ 414238 h 449725"/>
                <a:gd name="connsiteX3" fmla="*/ 114070 w 113460"/>
                <a:gd name="connsiteY3" fmla="*/ 378142 h 449725"/>
                <a:gd name="connsiteX4" fmla="*/ 114070 w 113460"/>
                <a:gd name="connsiteY4" fmla="*/ 307593 h 449725"/>
                <a:gd name="connsiteX5" fmla="*/ 114070 w 113460"/>
                <a:gd name="connsiteY5" fmla="*/ 36705 h 449725"/>
                <a:gd name="connsiteX6" fmla="*/ 77975 w 113460"/>
                <a:gd name="connsiteY6" fmla="*/ 609 h 449725"/>
                <a:gd name="connsiteX7" fmla="*/ 610 w 113460"/>
                <a:gd name="connsiteY7" fmla="*/ 609 h 449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460" h="449725">
                  <a:moveTo>
                    <a:pt x="71889" y="450334"/>
                  </a:moveTo>
                  <a:lnTo>
                    <a:pt x="77975" y="450334"/>
                  </a:lnTo>
                  <a:cubicBezTo>
                    <a:pt x="97899" y="450334"/>
                    <a:pt x="114070" y="434176"/>
                    <a:pt x="114070" y="414238"/>
                  </a:cubicBezTo>
                  <a:lnTo>
                    <a:pt x="114070" y="378142"/>
                  </a:lnTo>
                  <a:lnTo>
                    <a:pt x="114070" y="307593"/>
                  </a:lnTo>
                  <a:lnTo>
                    <a:pt x="114070" y="36705"/>
                  </a:lnTo>
                  <a:cubicBezTo>
                    <a:pt x="114070" y="16767"/>
                    <a:pt x="97899" y="609"/>
                    <a:pt x="77975" y="609"/>
                  </a:cubicBezTo>
                  <a:lnTo>
                    <a:pt x="610" y="609"/>
                  </a:lnTo>
                </a:path>
              </a:pathLst>
            </a:custGeom>
            <a:noFill/>
            <a:ln w="19050" cap="rnd">
              <a:solidFill>
                <a:schemeClr val="accent1"/>
              </a:solidFill>
              <a:prstDash val="solid"/>
              <a:round/>
            </a:ln>
          </p:spPr>
          <p:txBody>
            <a:bodyPr rtlCol="0" anchor="ctr"/>
            <a:lstStyle/>
            <a:p>
              <a:endParaRPr lang="en-US" sz="1500"/>
            </a:p>
          </p:txBody>
        </p:sp>
        <p:sp>
          <p:nvSpPr>
            <p:cNvPr id="44" name="Freeform 75">
              <a:extLst>
                <a:ext uri="{FF2B5EF4-FFF2-40B4-BE49-F238E27FC236}">
                  <a16:creationId xmlns:a16="http://schemas.microsoft.com/office/drawing/2014/main" id="{72D61A09-8F8E-9B3B-F28C-1AF345664CC7}"/>
                </a:ext>
              </a:extLst>
            </p:cNvPr>
            <p:cNvSpPr/>
            <p:nvPr/>
          </p:nvSpPr>
          <p:spPr>
            <a:xfrm flipV="1">
              <a:off x="11547703" y="3558282"/>
              <a:ext cx="390903" cy="164060"/>
            </a:xfrm>
            <a:custGeom>
              <a:avLst/>
              <a:gdLst>
                <a:gd name="connsiteX0" fmla="*/ 391338 w 390903"/>
                <a:gd name="connsiteY0" fmla="*/ 72380 h 164060"/>
                <a:gd name="connsiteX1" fmla="*/ 391338 w 390903"/>
                <a:gd name="connsiteY1" fmla="*/ 164249 h 164060"/>
                <a:gd name="connsiteX2" fmla="*/ 126223 w 390903"/>
                <a:gd name="connsiteY2" fmla="*/ 164249 h 164060"/>
                <a:gd name="connsiteX3" fmla="*/ 63322 w 390903"/>
                <a:gd name="connsiteY3" fmla="*/ 164249 h 164060"/>
                <a:gd name="connsiteX4" fmla="*/ 435 w 390903"/>
                <a:gd name="connsiteY4" fmla="*/ 164249 h 164060"/>
                <a:gd name="connsiteX5" fmla="*/ 435 w 390903"/>
                <a:gd name="connsiteY5" fmla="*/ 189 h 164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903" h="164060">
                  <a:moveTo>
                    <a:pt x="391338" y="72380"/>
                  </a:moveTo>
                  <a:lnTo>
                    <a:pt x="391338" y="164249"/>
                  </a:lnTo>
                  <a:lnTo>
                    <a:pt x="126223" y="164249"/>
                  </a:lnTo>
                  <a:lnTo>
                    <a:pt x="63322" y="164249"/>
                  </a:lnTo>
                  <a:lnTo>
                    <a:pt x="435" y="164249"/>
                  </a:lnTo>
                  <a:lnTo>
                    <a:pt x="435" y="189"/>
                  </a:lnTo>
                </a:path>
              </a:pathLst>
            </a:custGeom>
            <a:noFill/>
            <a:ln w="19050" cap="rnd">
              <a:solidFill>
                <a:schemeClr val="accent1"/>
              </a:solidFill>
              <a:prstDash val="solid"/>
              <a:round/>
            </a:ln>
          </p:spPr>
          <p:txBody>
            <a:bodyPr rtlCol="0" anchor="ctr"/>
            <a:lstStyle/>
            <a:p>
              <a:endParaRPr lang="en-US" sz="1500"/>
            </a:p>
          </p:txBody>
        </p:sp>
        <p:sp>
          <p:nvSpPr>
            <p:cNvPr id="45" name="Freeform 76">
              <a:extLst>
                <a:ext uri="{FF2B5EF4-FFF2-40B4-BE49-F238E27FC236}">
                  <a16:creationId xmlns:a16="http://schemas.microsoft.com/office/drawing/2014/main" id="{1E20566B-238A-5D62-0D25-093EAEC1E3E0}"/>
                </a:ext>
              </a:extLst>
            </p:cNvPr>
            <p:cNvSpPr/>
            <p:nvPr/>
          </p:nvSpPr>
          <p:spPr>
            <a:xfrm flipV="1">
              <a:off x="11610591" y="3461359"/>
              <a:ext cx="390916" cy="189781"/>
            </a:xfrm>
            <a:custGeom>
              <a:avLst/>
              <a:gdLst>
                <a:gd name="connsiteX0" fmla="*/ 391415 w 390916"/>
                <a:gd name="connsiteY0" fmla="*/ 37 h 189781"/>
                <a:gd name="connsiteX1" fmla="*/ 391415 w 390916"/>
                <a:gd name="connsiteY1" fmla="*/ 189819 h 189781"/>
                <a:gd name="connsiteX2" fmla="*/ 328515 w 390916"/>
                <a:gd name="connsiteY2" fmla="*/ 189819 h 189781"/>
                <a:gd name="connsiteX3" fmla="*/ 63399 w 390916"/>
                <a:gd name="connsiteY3" fmla="*/ 189819 h 189781"/>
                <a:gd name="connsiteX4" fmla="*/ 499 w 390916"/>
                <a:gd name="connsiteY4" fmla="*/ 189819 h 189781"/>
                <a:gd name="connsiteX5" fmla="*/ 499 w 390916"/>
                <a:gd name="connsiteY5" fmla="*/ 92896 h 189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916" h="189781">
                  <a:moveTo>
                    <a:pt x="391415" y="37"/>
                  </a:moveTo>
                  <a:lnTo>
                    <a:pt x="391415" y="189819"/>
                  </a:lnTo>
                  <a:lnTo>
                    <a:pt x="328515" y="189819"/>
                  </a:lnTo>
                  <a:lnTo>
                    <a:pt x="63399" y="189819"/>
                  </a:lnTo>
                  <a:lnTo>
                    <a:pt x="499" y="189819"/>
                  </a:lnTo>
                  <a:lnTo>
                    <a:pt x="499" y="92896"/>
                  </a:lnTo>
                </a:path>
              </a:pathLst>
            </a:custGeom>
            <a:noFill/>
            <a:ln w="19050" cap="rnd">
              <a:solidFill>
                <a:schemeClr val="accent1"/>
              </a:solidFill>
              <a:prstDash val="solid"/>
              <a:round/>
            </a:ln>
          </p:spPr>
          <p:txBody>
            <a:bodyPr rtlCol="0" anchor="ctr"/>
            <a:lstStyle/>
            <a:p>
              <a:endParaRPr lang="en-US" sz="1500"/>
            </a:p>
          </p:txBody>
        </p:sp>
        <p:sp>
          <p:nvSpPr>
            <p:cNvPr id="46" name="Freeform 77">
              <a:extLst>
                <a:ext uri="{FF2B5EF4-FFF2-40B4-BE49-F238E27FC236}">
                  <a16:creationId xmlns:a16="http://schemas.microsoft.com/office/drawing/2014/main" id="{FBA0C9D8-1DAC-4D61-3A79-07740AD5FE21}"/>
                </a:ext>
              </a:extLst>
            </p:cNvPr>
            <p:cNvSpPr/>
            <p:nvPr/>
          </p:nvSpPr>
          <p:spPr>
            <a:xfrm flipV="1">
              <a:off x="12029211" y="3798699"/>
              <a:ext cx="35183" cy="259113"/>
            </a:xfrm>
            <a:custGeom>
              <a:avLst/>
              <a:gdLst>
                <a:gd name="connsiteX0" fmla="*/ 35792 w 35183"/>
                <a:gd name="connsiteY0" fmla="*/ 259703 h 259113"/>
                <a:gd name="connsiteX1" fmla="*/ 35792 w 35183"/>
                <a:gd name="connsiteY1" fmla="*/ 590 h 259113"/>
                <a:gd name="connsiteX2" fmla="*/ 609 w 35183"/>
                <a:gd name="connsiteY2" fmla="*/ 590 h 259113"/>
              </a:gdLst>
              <a:ahLst/>
              <a:cxnLst>
                <a:cxn ang="0">
                  <a:pos x="connsiteX0" y="connsiteY0"/>
                </a:cxn>
                <a:cxn ang="0">
                  <a:pos x="connsiteX1" y="connsiteY1"/>
                </a:cxn>
                <a:cxn ang="0">
                  <a:pos x="connsiteX2" y="connsiteY2"/>
                </a:cxn>
              </a:cxnLst>
              <a:rect l="l" t="t" r="r" b="b"/>
              <a:pathLst>
                <a:path w="35183" h="259113">
                  <a:moveTo>
                    <a:pt x="35792" y="259703"/>
                  </a:moveTo>
                  <a:lnTo>
                    <a:pt x="35792" y="590"/>
                  </a:lnTo>
                  <a:lnTo>
                    <a:pt x="609" y="590"/>
                  </a:lnTo>
                </a:path>
              </a:pathLst>
            </a:custGeom>
            <a:noFill/>
            <a:ln w="19050" cap="rnd">
              <a:solidFill>
                <a:schemeClr val="accent1"/>
              </a:solidFill>
              <a:prstDash val="solid"/>
              <a:round/>
            </a:ln>
          </p:spPr>
          <p:txBody>
            <a:bodyPr rtlCol="0" anchor="ctr"/>
            <a:lstStyle/>
            <a:p>
              <a:endParaRPr lang="en-US" sz="1500"/>
            </a:p>
          </p:txBody>
        </p:sp>
        <p:sp>
          <p:nvSpPr>
            <p:cNvPr id="47" name="Freeform 78">
              <a:extLst>
                <a:ext uri="{FF2B5EF4-FFF2-40B4-BE49-F238E27FC236}">
                  <a16:creationId xmlns:a16="http://schemas.microsoft.com/office/drawing/2014/main" id="{F3F58E30-8B28-8646-4B1B-F0BA60BC2D56}"/>
                </a:ext>
              </a:extLst>
            </p:cNvPr>
            <p:cNvSpPr/>
            <p:nvPr/>
          </p:nvSpPr>
          <p:spPr>
            <a:xfrm flipV="1">
              <a:off x="12001507" y="3558282"/>
              <a:ext cx="62887" cy="201322"/>
            </a:xfrm>
            <a:custGeom>
              <a:avLst/>
              <a:gdLst>
                <a:gd name="connsiteX0" fmla="*/ 557 w 62887"/>
                <a:gd name="connsiteY0" fmla="*/ 201615 h 201322"/>
                <a:gd name="connsiteX1" fmla="*/ 63445 w 62887"/>
                <a:gd name="connsiteY1" fmla="*/ 201615 h 201322"/>
                <a:gd name="connsiteX2" fmla="*/ 63445 w 62887"/>
                <a:gd name="connsiteY2" fmla="*/ 292 h 201322"/>
              </a:gdLst>
              <a:ahLst/>
              <a:cxnLst>
                <a:cxn ang="0">
                  <a:pos x="connsiteX0" y="connsiteY0"/>
                </a:cxn>
                <a:cxn ang="0">
                  <a:pos x="connsiteX1" y="connsiteY1"/>
                </a:cxn>
                <a:cxn ang="0">
                  <a:pos x="connsiteX2" y="connsiteY2"/>
                </a:cxn>
              </a:cxnLst>
              <a:rect l="l" t="t" r="r" b="b"/>
              <a:pathLst>
                <a:path w="62887" h="201322">
                  <a:moveTo>
                    <a:pt x="557" y="201615"/>
                  </a:moveTo>
                  <a:lnTo>
                    <a:pt x="63445" y="201615"/>
                  </a:lnTo>
                  <a:lnTo>
                    <a:pt x="63445" y="292"/>
                  </a:lnTo>
                </a:path>
              </a:pathLst>
            </a:custGeom>
            <a:noFill/>
            <a:ln w="19050" cap="rnd">
              <a:solidFill>
                <a:schemeClr val="accent1"/>
              </a:solidFill>
              <a:prstDash val="solid"/>
              <a:round/>
            </a:ln>
          </p:spPr>
          <p:txBody>
            <a:bodyPr rtlCol="0" anchor="ctr"/>
            <a:lstStyle/>
            <a:p>
              <a:endParaRPr lang="en-US" sz="1500"/>
            </a:p>
          </p:txBody>
        </p:sp>
        <p:sp>
          <p:nvSpPr>
            <p:cNvPr id="48" name="Freeform 79">
              <a:extLst>
                <a:ext uri="{FF2B5EF4-FFF2-40B4-BE49-F238E27FC236}">
                  <a16:creationId xmlns:a16="http://schemas.microsoft.com/office/drawing/2014/main" id="{F4E77213-EE75-CAB9-BFD0-469B824FBE20}"/>
                </a:ext>
              </a:extLst>
            </p:cNvPr>
            <p:cNvSpPr/>
            <p:nvPr/>
          </p:nvSpPr>
          <p:spPr>
            <a:xfrm flipV="1">
              <a:off x="11608988" y="3609103"/>
              <a:ext cx="234545" cy="977"/>
            </a:xfrm>
            <a:custGeom>
              <a:avLst/>
              <a:gdLst>
                <a:gd name="connsiteX0" fmla="*/ 177 w 234545"/>
                <a:gd name="connsiteY0" fmla="*/ 164 h 977"/>
                <a:gd name="connsiteX1" fmla="*/ 234723 w 234545"/>
                <a:gd name="connsiteY1" fmla="*/ 164 h 977"/>
              </a:gdLst>
              <a:ahLst/>
              <a:cxnLst>
                <a:cxn ang="0">
                  <a:pos x="connsiteX0" y="connsiteY0"/>
                </a:cxn>
                <a:cxn ang="0">
                  <a:pos x="connsiteX1" y="connsiteY1"/>
                </a:cxn>
              </a:cxnLst>
              <a:rect l="l" t="t" r="r" b="b"/>
              <a:pathLst>
                <a:path w="234545" h="977">
                  <a:moveTo>
                    <a:pt x="177" y="164"/>
                  </a:moveTo>
                  <a:lnTo>
                    <a:pt x="234723" y="164"/>
                  </a:lnTo>
                </a:path>
              </a:pathLst>
            </a:custGeom>
            <a:noFill/>
            <a:ln w="19050" cap="rnd">
              <a:solidFill>
                <a:schemeClr val="accent1"/>
              </a:solidFill>
              <a:prstDash val="solid"/>
              <a:round/>
            </a:ln>
          </p:spPr>
          <p:txBody>
            <a:bodyPr rtlCol="0" anchor="ctr"/>
            <a:lstStyle/>
            <a:p>
              <a:endParaRPr lang="en-US" sz="1500"/>
            </a:p>
          </p:txBody>
        </p:sp>
        <p:sp>
          <p:nvSpPr>
            <p:cNvPr id="49" name="Freeform 80">
              <a:extLst>
                <a:ext uri="{FF2B5EF4-FFF2-40B4-BE49-F238E27FC236}">
                  <a16:creationId xmlns:a16="http://schemas.microsoft.com/office/drawing/2014/main" id="{5BD3CFBF-E896-4548-EF19-31C8E3B6593F}"/>
                </a:ext>
              </a:extLst>
            </p:cNvPr>
            <p:cNvSpPr/>
            <p:nvPr/>
          </p:nvSpPr>
          <p:spPr>
            <a:xfrm flipV="1">
              <a:off x="11608988" y="3657967"/>
              <a:ext cx="134169" cy="977"/>
            </a:xfrm>
            <a:custGeom>
              <a:avLst/>
              <a:gdLst>
                <a:gd name="connsiteX0" fmla="*/ 164 w 134169"/>
                <a:gd name="connsiteY0" fmla="*/ 214 h 977"/>
                <a:gd name="connsiteX1" fmla="*/ 134334 w 134169"/>
                <a:gd name="connsiteY1" fmla="*/ 214 h 977"/>
              </a:gdLst>
              <a:ahLst/>
              <a:cxnLst>
                <a:cxn ang="0">
                  <a:pos x="connsiteX0" y="connsiteY0"/>
                </a:cxn>
                <a:cxn ang="0">
                  <a:pos x="connsiteX1" y="connsiteY1"/>
                </a:cxn>
              </a:cxnLst>
              <a:rect l="l" t="t" r="r" b="b"/>
              <a:pathLst>
                <a:path w="134169" h="977">
                  <a:moveTo>
                    <a:pt x="164" y="214"/>
                  </a:moveTo>
                  <a:lnTo>
                    <a:pt x="134334" y="214"/>
                  </a:lnTo>
                </a:path>
              </a:pathLst>
            </a:custGeom>
            <a:noFill/>
            <a:ln w="19050" cap="rnd">
              <a:solidFill>
                <a:schemeClr val="accent1"/>
              </a:solidFill>
              <a:prstDash val="solid"/>
              <a:round/>
            </a:ln>
          </p:spPr>
          <p:txBody>
            <a:bodyPr rtlCol="0" anchor="ctr"/>
            <a:lstStyle/>
            <a:p>
              <a:endParaRPr lang="en-US" sz="1500"/>
            </a:p>
          </p:txBody>
        </p:sp>
        <p:sp>
          <p:nvSpPr>
            <p:cNvPr id="50" name="Freeform 81">
              <a:extLst>
                <a:ext uri="{FF2B5EF4-FFF2-40B4-BE49-F238E27FC236}">
                  <a16:creationId xmlns:a16="http://schemas.microsoft.com/office/drawing/2014/main" id="{6A14B284-1DAA-A8AC-FF84-8175C32D4752}"/>
                </a:ext>
              </a:extLst>
            </p:cNvPr>
            <p:cNvSpPr/>
            <p:nvPr/>
          </p:nvSpPr>
          <p:spPr>
            <a:xfrm flipV="1">
              <a:off x="11779034" y="3775240"/>
              <a:ext cx="203272" cy="72318"/>
            </a:xfrm>
            <a:custGeom>
              <a:avLst/>
              <a:gdLst>
                <a:gd name="connsiteX0" fmla="*/ 203379 w 203272"/>
                <a:gd name="connsiteY0" fmla="*/ 137 h 72318"/>
                <a:gd name="connsiteX1" fmla="*/ 106 w 203272"/>
                <a:gd name="connsiteY1" fmla="*/ 137 h 72318"/>
                <a:gd name="connsiteX2" fmla="*/ 106 w 203272"/>
                <a:gd name="connsiteY2" fmla="*/ 72456 h 72318"/>
                <a:gd name="connsiteX3" fmla="*/ 203379 w 203272"/>
                <a:gd name="connsiteY3" fmla="*/ 72456 h 72318"/>
              </a:gdLst>
              <a:ahLst/>
              <a:cxnLst>
                <a:cxn ang="0">
                  <a:pos x="connsiteX0" y="connsiteY0"/>
                </a:cxn>
                <a:cxn ang="0">
                  <a:pos x="connsiteX1" y="connsiteY1"/>
                </a:cxn>
                <a:cxn ang="0">
                  <a:pos x="connsiteX2" y="connsiteY2"/>
                </a:cxn>
                <a:cxn ang="0">
                  <a:pos x="connsiteX3" y="connsiteY3"/>
                </a:cxn>
              </a:cxnLst>
              <a:rect l="l" t="t" r="r" b="b"/>
              <a:pathLst>
                <a:path w="203272" h="72318">
                  <a:moveTo>
                    <a:pt x="203379" y="137"/>
                  </a:moveTo>
                  <a:lnTo>
                    <a:pt x="106" y="137"/>
                  </a:lnTo>
                  <a:lnTo>
                    <a:pt x="106" y="72456"/>
                  </a:lnTo>
                  <a:lnTo>
                    <a:pt x="203379" y="72456"/>
                  </a:lnTo>
                  <a:close/>
                </a:path>
              </a:pathLst>
            </a:custGeom>
            <a:noFill/>
            <a:ln w="19050" cap="rnd">
              <a:solidFill>
                <a:schemeClr val="accent1"/>
              </a:solidFill>
              <a:prstDash val="solid"/>
              <a:round/>
            </a:ln>
          </p:spPr>
          <p:txBody>
            <a:bodyPr rtlCol="0" anchor="ctr"/>
            <a:lstStyle/>
            <a:p>
              <a:endParaRPr lang="en-US" sz="1500"/>
            </a:p>
          </p:txBody>
        </p:sp>
        <p:sp>
          <p:nvSpPr>
            <p:cNvPr id="51" name="Freeform 73">
              <a:extLst>
                <a:ext uri="{FF2B5EF4-FFF2-40B4-BE49-F238E27FC236}">
                  <a16:creationId xmlns:a16="http://schemas.microsoft.com/office/drawing/2014/main" id="{18B149A7-EC26-6548-60F9-8CF2C4575601}"/>
                </a:ext>
              </a:extLst>
            </p:cNvPr>
            <p:cNvSpPr/>
            <p:nvPr/>
          </p:nvSpPr>
          <p:spPr>
            <a:xfrm flipV="1">
              <a:off x="11493199" y="3650149"/>
              <a:ext cx="536017" cy="449727"/>
            </a:xfrm>
            <a:custGeom>
              <a:avLst/>
              <a:gdLst>
                <a:gd name="connsiteX0" fmla="*/ 74512 w 536017"/>
                <a:gd name="connsiteY0" fmla="*/ 378087 h 449727"/>
                <a:gd name="connsiteX1" fmla="*/ 36252 w 536017"/>
                <a:gd name="connsiteY1" fmla="*/ 378087 h 449727"/>
                <a:gd name="connsiteX2" fmla="*/ 154 w 536017"/>
                <a:gd name="connsiteY2" fmla="*/ 341990 h 449727"/>
                <a:gd name="connsiteX3" fmla="*/ 154 w 536017"/>
                <a:gd name="connsiteY3" fmla="*/ 36650 h 449727"/>
                <a:gd name="connsiteX4" fmla="*/ 36252 w 536017"/>
                <a:gd name="connsiteY4" fmla="*/ 553 h 449727"/>
                <a:gd name="connsiteX5" fmla="*/ 500075 w 536017"/>
                <a:gd name="connsiteY5" fmla="*/ 553 h 449727"/>
                <a:gd name="connsiteX6" fmla="*/ 536172 w 536017"/>
                <a:gd name="connsiteY6" fmla="*/ 36650 h 449727"/>
                <a:gd name="connsiteX7" fmla="*/ 536172 w 536017"/>
                <a:gd name="connsiteY7" fmla="*/ 307533 h 449727"/>
                <a:gd name="connsiteX8" fmla="*/ 536172 w 536017"/>
                <a:gd name="connsiteY8" fmla="*/ 378087 h 449727"/>
                <a:gd name="connsiteX9" fmla="*/ 536172 w 536017"/>
                <a:gd name="connsiteY9" fmla="*/ 414184 h 449727"/>
                <a:gd name="connsiteX10" fmla="*/ 500075 w 536017"/>
                <a:gd name="connsiteY10" fmla="*/ 450281 h 449727"/>
                <a:gd name="connsiteX11" fmla="*/ 336690 w 536017"/>
                <a:gd name="connsiteY11" fmla="*/ 450281 h 449727"/>
                <a:gd name="connsiteX12" fmla="*/ 300593 w 536017"/>
                <a:gd name="connsiteY12" fmla="*/ 414184 h 449727"/>
                <a:gd name="connsiteX13" fmla="*/ 264494 w 536017"/>
                <a:gd name="connsiteY13" fmla="*/ 378087 h 449727"/>
                <a:gd name="connsiteX14" fmla="*/ 113606 w 536017"/>
                <a:gd name="connsiteY14" fmla="*/ 378087 h 44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6017" h="449727">
                  <a:moveTo>
                    <a:pt x="74512" y="378087"/>
                  </a:moveTo>
                  <a:lnTo>
                    <a:pt x="36252" y="378087"/>
                  </a:lnTo>
                  <a:cubicBezTo>
                    <a:pt x="16316" y="378087"/>
                    <a:pt x="154" y="361926"/>
                    <a:pt x="154" y="341990"/>
                  </a:cubicBezTo>
                  <a:lnTo>
                    <a:pt x="154" y="36650"/>
                  </a:lnTo>
                  <a:cubicBezTo>
                    <a:pt x="154" y="16716"/>
                    <a:pt x="16316" y="553"/>
                    <a:pt x="36252" y="553"/>
                  </a:cubicBezTo>
                  <a:lnTo>
                    <a:pt x="500075" y="553"/>
                  </a:lnTo>
                  <a:cubicBezTo>
                    <a:pt x="520010" y="553"/>
                    <a:pt x="536172" y="16716"/>
                    <a:pt x="536172" y="36650"/>
                  </a:cubicBezTo>
                  <a:lnTo>
                    <a:pt x="536172" y="307533"/>
                  </a:lnTo>
                  <a:lnTo>
                    <a:pt x="536172" y="378087"/>
                  </a:lnTo>
                  <a:lnTo>
                    <a:pt x="536172" y="414184"/>
                  </a:lnTo>
                  <a:cubicBezTo>
                    <a:pt x="536172" y="434120"/>
                    <a:pt x="520010" y="450281"/>
                    <a:pt x="500075" y="450281"/>
                  </a:cubicBezTo>
                  <a:lnTo>
                    <a:pt x="336690" y="450281"/>
                  </a:lnTo>
                  <a:cubicBezTo>
                    <a:pt x="316754" y="450281"/>
                    <a:pt x="300593" y="434120"/>
                    <a:pt x="300593" y="414184"/>
                  </a:cubicBezTo>
                  <a:cubicBezTo>
                    <a:pt x="300593" y="394248"/>
                    <a:pt x="284432" y="378087"/>
                    <a:pt x="264494" y="378087"/>
                  </a:cubicBezTo>
                  <a:lnTo>
                    <a:pt x="113606" y="378087"/>
                  </a:lnTo>
                </a:path>
              </a:pathLst>
            </a:custGeom>
            <a:noFill/>
            <a:ln w="19050" cap="rnd">
              <a:solidFill>
                <a:schemeClr val="accent1"/>
              </a:solidFill>
              <a:prstDash val="solid"/>
              <a:round/>
            </a:ln>
          </p:spPr>
          <p:txBody>
            <a:bodyPr rtlCol="0" anchor="ctr"/>
            <a:lstStyle/>
            <a:p>
              <a:endParaRPr lang="en-US" sz="1500"/>
            </a:p>
          </p:txBody>
        </p:sp>
      </p:grpSp>
    </p:spTree>
    <p:extLst>
      <p:ext uri="{BB962C8B-B14F-4D97-AF65-F5344CB8AC3E}">
        <p14:creationId xmlns:p14="http://schemas.microsoft.com/office/powerpoint/2010/main" val="26749218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25ADC-089A-3647-5071-9693559C2048}"/>
              </a:ext>
            </a:extLst>
          </p:cNvPr>
          <p:cNvSpPr>
            <a:spLocks noGrp="1"/>
          </p:cNvSpPr>
          <p:nvPr>
            <p:ph type="title"/>
          </p:nvPr>
        </p:nvSpPr>
        <p:spPr/>
        <p:txBody>
          <a:bodyPr/>
          <a:lstStyle/>
          <a:p>
            <a:r>
              <a:rPr lang="en-US"/>
              <a:t>529 Deductions by State</a:t>
            </a:r>
          </a:p>
        </p:txBody>
      </p:sp>
      <p:sp>
        <p:nvSpPr>
          <p:cNvPr id="5" name="Footer Placeholder 4">
            <a:extLst>
              <a:ext uri="{FF2B5EF4-FFF2-40B4-BE49-F238E27FC236}">
                <a16:creationId xmlns:a16="http://schemas.microsoft.com/office/drawing/2014/main" id="{AFE65FCD-C256-C5E8-ECB7-F07D6D1D3071}"/>
              </a:ext>
            </a:extLst>
          </p:cNvPr>
          <p:cNvSpPr>
            <a:spLocks noGrp="1"/>
          </p:cNvSpPr>
          <p:nvPr>
            <p:ph type="ftr" sz="quarter" idx="10"/>
          </p:nvPr>
        </p:nvSpPr>
        <p:spPr/>
        <p:txBody>
          <a:bodyPr/>
          <a:lstStyle/>
          <a:p>
            <a:r>
              <a:rPr lang="en-US"/>
              <a:t>PLEASE REFER TO CONTENT DISCLOSURES AT THE END OF THIS PRESENTATION.</a:t>
            </a:r>
          </a:p>
        </p:txBody>
      </p:sp>
      <p:sp>
        <p:nvSpPr>
          <p:cNvPr id="6" name="Slide Number Placeholder 5">
            <a:extLst>
              <a:ext uri="{FF2B5EF4-FFF2-40B4-BE49-F238E27FC236}">
                <a16:creationId xmlns:a16="http://schemas.microsoft.com/office/drawing/2014/main" id="{DA62BBEF-2092-7C8D-C672-69DBE1CAE1F6}"/>
              </a:ext>
            </a:extLst>
          </p:cNvPr>
          <p:cNvSpPr>
            <a:spLocks noGrp="1"/>
          </p:cNvSpPr>
          <p:nvPr>
            <p:ph type="sldNum" sz="quarter" idx="11"/>
          </p:nvPr>
        </p:nvSpPr>
        <p:spPr/>
        <p:txBody>
          <a:bodyPr/>
          <a:lstStyle/>
          <a:p>
            <a:fld id="{AB0A2F5B-9D58-954B-BE2D-971097BC211C}" type="slidenum">
              <a:rPr lang="en-US" smtClean="0"/>
              <a:pPr/>
              <a:t>29</a:t>
            </a:fld>
            <a:endParaRPr lang="en-US"/>
          </a:p>
        </p:txBody>
      </p:sp>
      <p:sp>
        <p:nvSpPr>
          <p:cNvPr id="7" name="Text Placeholder 6">
            <a:extLst>
              <a:ext uri="{FF2B5EF4-FFF2-40B4-BE49-F238E27FC236}">
                <a16:creationId xmlns:a16="http://schemas.microsoft.com/office/drawing/2014/main" id="{D116FDEE-2295-D3FB-E4B8-0711321D3819}"/>
              </a:ext>
            </a:extLst>
          </p:cNvPr>
          <p:cNvSpPr>
            <a:spLocks noGrp="1"/>
          </p:cNvSpPr>
          <p:nvPr>
            <p:ph type="body" sz="quarter" idx="12"/>
          </p:nvPr>
        </p:nvSpPr>
        <p:spPr/>
        <p:txBody>
          <a:bodyPr/>
          <a:lstStyle/>
          <a:p>
            <a:pPr>
              <a:spcBef>
                <a:spcPts val="300"/>
              </a:spcBef>
            </a:pPr>
            <a:r>
              <a:rPr lang="en-US" sz="800" u="none" strike="noStrike" baseline="30000">
                <a:effectLst/>
                <a:latin typeface="Aptos"/>
                <a:cs typeface="Arial"/>
              </a:rPr>
              <a:t>1</a:t>
            </a:r>
            <a:r>
              <a:rPr lang="en-US">
                <a:latin typeface="Aptos"/>
                <a:cs typeface="Arial"/>
              </a:rPr>
              <a:t>Nine states—Arizona, Arkansas, Kansas, Maine, Minnesota, Missouri, Montana, Ohio, and Pennsylvania—offer tax parity, which means that investors can deduct their taxable income on contributions made to any plan in the US (most states allow you to take a deduction only if you invest in the state-sponsored plan). </a:t>
            </a:r>
            <a:r>
              <a:rPr lang="en-US" sz="800" u="none" strike="noStrike" baseline="30000">
                <a:effectLst/>
                <a:latin typeface="Aptos"/>
                <a:cs typeface="Arial"/>
              </a:rPr>
              <a:t>2</a:t>
            </a:r>
            <a:r>
              <a:rPr lang="en-US">
                <a:latin typeface="Aptos"/>
                <a:cs typeface="Arial"/>
              </a:rPr>
              <a:t>Assumes a joint filer with adjusted gross income of $100,000. 2024 Tax Rates</a:t>
            </a:r>
            <a:r>
              <a:rPr lang="en-US" baseline="30000">
                <a:latin typeface="Aptos"/>
                <a:cs typeface="Arial"/>
              </a:rPr>
              <a:t>; </a:t>
            </a:r>
            <a:r>
              <a:rPr lang="en-US">
                <a:latin typeface="Aptos"/>
                <a:cs typeface="Arial"/>
              </a:rPr>
              <a:t>This information is for educational purposes only, and is not intended to provide, and should not be relied on for tax, legal or accounting advice. Please consult your own tax, legal and accounting advisors to discuss your unique tax circumstances; Source: Morningstar.com  (</a:t>
            </a:r>
            <a:r>
              <a:rPr lang="en-US">
                <a:latin typeface="Aptos"/>
                <a:cs typeface="Arial"/>
                <a:hlinkClick r:id="rId2">
                  <a:extLst>
                    <a:ext uri="{A12FA001-AC4F-418D-AE19-62706E023703}">
                      <ahyp:hlinkClr xmlns:ahyp="http://schemas.microsoft.com/office/drawing/2018/hyperlinkcolor" val="tx"/>
                    </a:ext>
                  </a:extLst>
                </a:hlinkClick>
              </a:rPr>
              <a:t>https://www.morningstar.com/personal-finance/how-do-your-states-529-tax-benefits-stack-up#bonus-529-state-tax-parity</a:t>
            </a:r>
            <a:r>
              <a:rPr lang="en-US">
                <a:latin typeface="Aptos"/>
                <a:cs typeface="Arial"/>
              </a:rPr>
              <a:t>). As of 11-2024</a:t>
            </a:r>
            <a:endParaRPr lang="en-US"/>
          </a:p>
        </p:txBody>
      </p:sp>
      <p:graphicFrame>
        <p:nvGraphicFramePr>
          <p:cNvPr id="16" name="Content Placeholder 15">
            <a:extLst>
              <a:ext uri="{FF2B5EF4-FFF2-40B4-BE49-F238E27FC236}">
                <a16:creationId xmlns:a16="http://schemas.microsoft.com/office/drawing/2014/main" id="{6A8420B1-155E-C22C-C946-0819E1CEFDBD}"/>
              </a:ext>
            </a:extLst>
          </p:cNvPr>
          <p:cNvGraphicFramePr>
            <a:graphicFrameLocks noGrp="1"/>
          </p:cNvGraphicFramePr>
          <p:nvPr>
            <p:ph sz="half" idx="1"/>
          </p:nvPr>
        </p:nvGraphicFramePr>
        <p:xfrm>
          <a:off x="762000" y="1943101"/>
          <a:ext cx="5210802" cy="3476822"/>
        </p:xfrm>
        <a:graphic>
          <a:graphicData uri="http://schemas.openxmlformats.org/drawingml/2006/table">
            <a:tbl>
              <a:tblPr>
                <a:tableStyleId>{BD9CF76C-B293-426B-8E50-40F4AE98F9BA}</a:tableStyleId>
              </a:tblPr>
              <a:tblGrid>
                <a:gridCol w="750849">
                  <a:extLst>
                    <a:ext uri="{9D8B030D-6E8A-4147-A177-3AD203B41FA5}">
                      <a16:colId xmlns:a16="http://schemas.microsoft.com/office/drawing/2014/main" val="1948968971"/>
                    </a:ext>
                  </a:extLst>
                </a:gridCol>
                <a:gridCol w="1126272">
                  <a:extLst>
                    <a:ext uri="{9D8B030D-6E8A-4147-A177-3AD203B41FA5}">
                      <a16:colId xmlns:a16="http://schemas.microsoft.com/office/drawing/2014/main" val="108402199"/>
                    </a:ext>
                  </a:extLst>
                </a:gridCol>
                <a:gridCol w="785253">
                  <a:extLst>
                    <a:ext uri="{9D8B030D-6E8A-4147-A177-3AD203B41FA5}">
                      <a16:colId xmlns:a16="http://schemas.microsoft.com/office/drawing/2014/main" val="2368101586"/>
                    </a:ext>
                  </a:extLst>
                </a:gridCol>
                <a:gridCol w="1399357">
                  <a:extLst>
                    <a:ext uri="{9D8B030D-6E8A-4147-A177-3AD203B41FA5}">
                      <a16:colId xmlns:a16="http://schemas.microsoft.com/office/drawing/2014/main" val="198742870"/>
                    </a:ext>
                  </a:extLst>
                </a:gridCol>
                <a:gridCol w="1149071">
                  <a:extLst>
                    <a:ext uri="{9D8B030D-6E8A-4147-A177-3AD203B41FA5}">
                      <a16:colId xmlns:a16="http://schemas.microsoft.com/office/drawing/2014/main" val="110701613"/>
                    </a:ext>
                  </a:extLst>
                </a:gridCol>
              </a:tblGrid>
              <a:tr h="343994">
                <a:tc>
                  <a:txBody>
                    <a:bodyPr/>
                    <a:lstStyle/>
                    <a:p>
                      <a:pPr algn="l" fontAlgn="b"/>
                      <a:r>
                        <a:rPr lang="en-US" sz="900" b="1" u="none" strike="noStrike">
                          <a:effectLst/>
                        </a:rPr>
                        <a:t>State</a:t>
                      </a:r>
                      <a:endParaRPr lang="en-US" sz="900" b="1" i="0" u="none" strike="noStrike">
                        <a:solidFill>
                          <a:srgbClr val="000000"/>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US" sz="900" b="1" u="none" strike="noStrike">
                          <a:effectLst/>
                        </a:rPr>
                        <a:t>Tax Parity </a:t>
                      </a:r>
                      <a:r>
                        <a:rPr lang="en-US" sz="900" b="1" u="none" strike="noStrike" baseline="30000">
                          <a:effectLst/>
                        </a:rPr>
                        <a:t>1</a:t>
                      </a:r>
                      <a:endParaRPr lang="en-US" sz="900" b="1" i="0" u="none" strike="noStrike">
                        <a:solidFill>
                          <a:srgbClr val="000000"/>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US" sz="900" b="1" u="none" strike="noStrike">
                          <a:effectLst/>
                        </a:rPr>
                        <a:t>Tax Rate </a:t>
                      </a:r>
                      <a:r>
                        <a:rPr lang="en-US" sz="900" b="1" u="none" strike="noStrike" baseline="30000">
                          <a:effectLst/>
                        </a:rPr>
                        <a:t>2</a:t>
                      </a:r>
                      <a:r>
                        <a:rPr lang="en-US" sz="900" b="1" u="none" strike="noStrike">
                          <a:effectLst/>
                        </a:rPr>
                        <a:t> </a:t>
                      </a:r>
                      <a:endParaRPr lang="en-US" sz="900" b="1" i="0" u="none" strike="noStrike">
                        <a:solidFill>
                          <a:srgbClr val="000000"/>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US" sz="900" b="1" u="none" strike="noStrike">
                          <a:effectLst/>
                        </a:rPr>
                        <a:t>State Tax </a:t>
                      </a:r>
                      <a:br>
                        <a:rPr lang="en-US" sz="900" b="1" u="none" strike="noStrike">
                          <a:effectLst/>
                        </a:rPr>
                      </a:br>
                      <a:r>
                        <a:rPr lang="en-US" sz="900" b="1" u="none" strike="noStrike">
                          <a:effectLst/>
                        </a:rPr>
                        <a:t>Deduction Limit</a:t>
                      </a:r>
                      <a:endParaRPr lang="en-US" sz="900" b="1" i="0" u="none" strike="noStrike">
                        <a:solidFill>
                          <a:srgbClr val="000000"/>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b"/>
                      <a:r>
                        <a:rPr lang="en-US" sz="900" b="1" u="none" strike="noStrike">
                          <a:effectLst/>
                        </a:rPr>
                        <a:t>State Tax</a:t>
                      </a:r>
                    </a:p>
                    <a:p>
                      <a:pPr algn="ctr" fontAlgn="b"/>
                      <a:r>
                        <a:rPr lang="en-US" sz="900" b="1" u="none" strike="noStrike">
                          <a:effectLst/>
                        </a:rPr>
                        <a:t>Deduction Basis</a:t>
                      </a:r>
                      <a:endParaRPr lang="en-US" sz="900" b="1" i="0" u="none" strike="noStrike">
                        <a:solidFill>
                          <a:srgbClr val="000000"/>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40035004"/>
                  </a:ext>
                </a:extLst>
              </a:tr>
              <a:tr h="184284">
                <a:tc>
                  <a:txBody>
                    <a:bodyPr/>
                    <a:lstStyle/>
                    <a:p>
                      <a:pPr algn="l" fontAlgn="t"/>
                      <a:r>
                        <a:rPr lang="en-US" sz="800" u="none" strike="noStrike">
                          <a:effectLst/>
                        </a:rPr>
                        <a:t>Alabama</a:t>
                      </a:r>
                      <a:endParaRPr lang="en-US" sz="800" b="0" i="0" u="none" strike="noStrike">
                        <a:solidFill>
                          <a:srgbClr val="1E1E1E"/>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tcP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tcPr>
                </a:tc>
                <a:tc>
                  <a:txBody>
                    <a:bodyPr/>
                    <a:lstStyle/>
                    <a:p>
                      <a:pPr algn="ctr" fontAlgn="t"/>
                      <a:r>
                        <a:rPr lang="en-US" sz="800" u="none" strike="noStrike">
                          <a:effectLst/>
                        </a:rPr>
                        <a:t>5.00%</a:t>
                      </a:r>
                      <a:endParaRPr lang="en-US" sz="800" b="0" i="0" u="none" strike="noStrike">
                        <a:solidFill>
                          <a:srgbClr val="1E1E1E"/>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tcPr>
                </a:tc>
                <a:tc>
                  <a:txBody>
                    <a:bodyPr/>
                    <a:lstStyle/>
                    <a:p>
                      <a:pPr algn="ctr" fontAlgn="t"/>
                      <a:r>
                        <a:rPr lang="en-US" sz="800" u="none" strike="noStrike">
                          <a:effectLst/>
                        </a:rPr>
                        <a:t>$10,000 </a:t>
                      </a:r>
                      <a:endParaRPr lang="en-US" sz="800" b="0" i="0" u="none" strike="noStrike">
                        <a:solidFill>
                          <a:srgbClr val="1E1E1E"/>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tcP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74292167"/>
                  </a:ext>
                </a:extLst>
              </a:tr>
              <a:tr h="184284">
                <a:tc>
                  <a:txBody>
                    <a:bodyPr/>
                    <a:lstStyle/>
                    <a:p>
                      <a:pPr algn="l" fontAlgn="t"/>
                      <a:r>
                        <a:rPr lang="en-US" sz="800" u="none" strike="noStrike">
                          <a:effectLst/>
                        </a:rPr>
                        <a:t>Arizona</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Yes</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2.50%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Beneficiary</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146995522"/>
                  </a:ext>
                </a:extLst>
              </a:tr>
              <a:tr h="184284">
                <a:tc>
                  <a:txBody>
                    <a:bodyPr/>
                    <a:lstStyle/>
                    <a:p>
                      <a:pPr algn="l" fontAlgn="t"/>
                      <a:r>
                        <a:rPr lang="en-US" sz="800" u="none" strike="noStrike">
                          <a:effectLst/>
                        </a:rPr>
                        <a:t>Arkansas</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Yes</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4.40%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$10,000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710907396"/>
                  </a:ext>
                </a:extLst>
              </a:tr>
              <a:tr h="184284">
                <a:tc>
                  <a:txBody>
                    <a:bodyPr/>
                    <a:lstStyle/>
                    <a:p>
                      <a:pPr algn="l" fontAlgn="t"/>
                      <a:r>
                        <a:rPr lang="en-US" sz="800" u="none" strike="noStrike">
                          <a:effectLst/>
                        </a:rPr>
                        <a:t>Colorado</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4.40%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$34,000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Beneficiary</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4104869090"/>
                  </a:ext>
                </a:extLst>
              </a:tr>
              <a:tr h="184284">
                <a:tc>
                  <a:txBody>
                    <a:bodyPr/>
                    <a:lstStyle/>
                    <a:p>
                      <a:pPr algn="l" fontAlgn="t"/>
                      <a:r>
                        <a:rPr lang="en-US" sz="800" u="none" strike="noStrike">
                          <a:effectLst/>
                        </a:rPr>
                        <a:t>Connecticut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4.50%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$10,000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1192124496"/>
                  </a:ext>
                </a:extLst>
              </a:tr>
              <a:tr h="184284">
                <a:tc>
                  <a:txBody>
                    <a:bodyPr/>
                    <a:lstStyle/>
                    <a:p>
                      <a:pPr algn="l" fontAlgn="t"/>
                      <a:r>
                        <a:rPr lang="en-US" sz="800" u="none" strike="noStrike">
                          <a:effectLst/>
                        </a:rPr>
                        <a:t>Delaware</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6.60%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$2,000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4260299428"/>
                  </a:ext>
                </a:extLst>
              </a:tr>
              <a:tr h="184284">
                <a:tc>
                  <a:txBody>
                    <a:bodyPr/>
                    <a:lstStyle/>
                    <a:p>
                      <a:pPr algn="l" fontAlgn="t"/>
                      <a:r>
                        <a:rPr lang="en-US" sz="800" u="none" strike="noStrike">
                          <a:effectLst/>
                        </a:rPr>
                        <a:t>Georgia</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5.49%</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$8,000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Beneficiary</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280075999"/>
                  </a:ext>
                </a:extLst>
              </a:tr>
              <a:tr h="184284">
                <a:tc>
                  <a:txBody>
                    <a:bodyPr/>
                    <a:lstStyle/>
                    <a:p>
                      <a:pPr algn="l" fontAlgn="t"/>
                      <a:r>
                        <a:rPr lang="en-US" sz="800" u="none" strike="noStrike">
                          <a:effectLst/>
                        </a:rPr>
                        <a:t>Idaho</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5.80%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$12,000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1106017827"/>
                  </a:ext>
                </a:extLst>
              </a:tr>
              <a:tr h="184284">
                <a:tc>
                  <a:txBody>
                    <a:bodyPr/>
                    <a:lstStyle/>
                    <a:p>
                      <a:pPr algn="l" fontAlgn="t"/>
                      <a:r>
                        <a:rPr lang="en-US" sz="800" u="none" strike="noStrike">
                          <a:effectLst/>
                        </a:rPr>
                        <a:t>Illinois</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4.95%</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$20,000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234002655"/>
                  </a:ext>
                </a:extLst>
              </a:tr>
              <a:tr h="184284">
                <a:tc>
                  <a:txBody>
                    <a:bodyPr/>
                    <a:lstStyle/>
                    <a:p>
                      <a:pPr algn="l" fontAlgn="t"/>
                      <a:r>
                        <a:rPr lang="en-US" sz="800" u="none" strike="noStrike">
                          <a:effectLst/>
                        </a:rPr>
                        <a:t>Iowa</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5.70%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$5,500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Beneficiary</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419956099"/>
                  </a:ext>
                </a:extLst>
              </a:tr>
              <a:tr h="184284">
                <a:tc>
                  <a:txBody>
                    <a:bodyPr/>
                    <a:lstStyle/>
                    <a:p>
                      <a:pPr algn="l" fontAlgn="t"/>
                      <a:r>
                        <a:rPr lang="en-US" sz="800" u="none" strike="noStrike">
                          <a:effectLst/>
                        </a:rPr>
                        <a:t>Kansas</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Yes</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5.70%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$6,000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Beneficiary</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446217069"/>
                  </a:ext>
                </a:extLst>
              </a:tr>
              <a:tr h="184284">
                <a:tc>
                  <a:txBody>
                    <a:bodyPr/>
                    <a:lstStyle/>
                    <a:p>
                      <a:pPr algn="l" fontAlgn="t"/>
                      <a:r>
                        <a:rPr lang="en-US" sz="800" u="none" strike="noStrike">
                          <a:effectLst/>
                        </a:rPr>
                        <a:t>Louisiana</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3.50%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$4,800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Beneficiary</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355711170"/>
                  </a:ext>
                </a:extLst>
              </a:tr>
              <a:tr h="184284">
                <a:tc>
                  <a:txBody>
                    <a:bodyPr/>
                    <a:lstStyle/>
                    <a:p>
                      <a:pPr algn="l" fontAlgn="t"/>
                      <a:r>
                        <a:rPr lang="en-US" sz="800" u="none" strike="noStrike">
                          <a:effectLst/>
                        </a:rPr>
                        <a:t>Maine</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Yes</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6.75%</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$1,000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Beneficiary</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3200560642"/>
                  </a:ext>
                </a:extLst>
              </a:tr>
              <a:tr h="184284">
                <a:tc>
                  <a:txBody>
                    <a:bodyPr/>
                    <a:lstStyle/>
                    <a:p>
                      <a:pPr algn="l" fontAlgn="t"/>
                      <a:r>
                        <a:rPr lang="en-US" sz="800" u="none" strike="noStrike">
                          <a:effectLst/>
                        </a:rPr>
                        <a:t>Maryland</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4.75%</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Beneficiary</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450957737"/>
                  </a:ext>
                </a:extLst>
              </a:tr>
              <a:tr h="184284">
                <a:tc>
                  <a:txBody>
                    <a:bodyPr/>
                    <a:lstStyle/>
                    <a:p>
                      <a:pPr algn="l" fontAlgn="t"/>
                      <a:r>
                        <a:rPr lang="en-US" sz="800" u="none" strike="noStrike">
                          <a:effectLst/>
                        </a:rPr>
                        <a:t>Massachusetts</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5.00%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$2,000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764540472"/>
                  </a:ext>
                </a:extLst>
              </a:tr>
              <a:tr h="184284">
                <a:tc>
                  <a:txBody>
                    <a:bodyPr/>
                    <a:lstStyle/>
                    <a:p>
                      <a:pPr algn="l" fontAlgn="t"/>
                      <a:r>
                        <a:rPr lang="en-US" sz="800" u="none" strike="noStrike">
                          <a:effectLst/>
                        </a:rPr>
                        <a:t>Michigan</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4.25%</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$10,000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1178546157"/>
                  </a:ext>
                </a:extLst>
              </a:tr>
              <a:tr h="184284">
                <a:tc>
                  <a:txBody>
                    <a:bodyPr/>
                    <a:lstStyle/>
                    <a:p>
                      <a:pPr algn="l" fontAlgn="t"/>
                      <a:r>
                        <a:rPr lang="en-US" sz="800" u="none" strike="noStrike">
                          <a:effectLst/>
                        </a:rPr>
                        <a:t>Minnesota</a:t>
                      </a:r>
                      <a:endParaRPr lang="en-US" sz="800" b="0" i="0" u="none" strike="noStrike">
                        <a:solidFill>
                          <a:srgbClr val="1E1E1E"/>
                        </a:solidFill>
                        <a:effectLst/>
                        <a:latin typeface="Aptos Narrow" panose="020B0004020202020204" pitchFamily="34" charset="0"/>
                      </a:endParaRPr>
                    </a:p>
                  </a:txBody>
                  <a:tcPr marL="6350" marR="6350" marT="6350" marB="0" anchor="ctr">
                    <a:lnB w="9525" cap="flat" cmpd="sng" algn="ctr">
                      <a:solidFill>
                        <a:schemeClr val="tx1"/>
                      </a:solidFill>
                      <a:prstDash val="solid"/>
                      <a:round/>
                      <a:headEnd type="none" w="med" len="med"/>
                      <a:tailEnd type="none" w="med" len="med"/>
                    </a:lnB>
                  </a:tcPr>
                </a:tc>
                <a:tc>
                  <a:txBody>
                    <a:bodyPr/>
                    <a:lstStyle/>
                    <a:p>
                      <a:pPr algn="ctr" fontAlgn="t"/>
                      <a:r>
                        <a:rPr lang="en-US" sz="800" u="none" strike="noStrike">
                          <a:effectLst/>
                        </a:rPr>
                        <a:t>Yes</a:t>
                      </a:r>
                      <a:endParaRPr lang="en-US" sz="800" b="0" i="0" u="none" strike="noStrike">
                        <a:solidFill>
                          <a:srgbClr val="1E1E1E"/>
                        </a:solidFill>
                        <a:effectLst/>
                        <a:latin typeface="Aptos Narrow" panose="020B0004020202020204" pitchFamily="34" charset="0"/>
                      </a:endParaRPr>
                    </a:p>
                  </a:txBody>
                  <a:tcPr marL="6350" marR="6350" marT="6350" marB="0" anchor="ctr">
                    <a:lnB w="9525" cap="flat" cmpd="sng" algn="ctr">
                      <a:solidFill>
                        <a:schemeClr val="tx1"/>
                      </a:solidFill>
                      <a:prstDash val="solid"/>
                      <a:round/>
                      <a:headEnd type="none" w="med" len="med"/>
                      <a:tailEnd type="none" w="med" len="med"/>
                    </a:lnB>
                  </a:tcPr>
                </a:tc>
                <a:tc>
                  <a:txBody>
                    <a:bodyPr/>
                    <a:lstStyle/>
                    <a:p>
                      <a:pPr algn="ctr" fontAlgn="t"/>
                      <a:r>
                        <a:rPr lang="en-US" sz="800" u="none" strike="noStrike">
                          <a:effectLst/>
                        </a:rPr>
                        <a:t>6.80%</a:t>
                      </a:r>
                      <a:endParaRPr lang="en-US" sz="800" b="0" i="0" u="none" strike="noStrike">
                        <a:solidFill>
                          <a:srgbClr val="1E1E1E"/>
                        </a:solidFill>
                        <a:effectLst/>
                        <a:latin typeface="Aptos Narrow" panose="020B0004020202020204" pitchFamily="34" charset="0"/>
                      </a:endParaRPr>
                    </a:p>
                  </a:txBody>
                  <a:tcPr marL="6350" marR="6350" marT="6350" marB="0" anchor="ctr">
                    <a:lnB w="9525" cap="flat" cmpd="sng" algn="ctr">
                      <a:solidFill>
                        <a:schemeClr val="tx1"/>
                      </a:solidFill>
                      <a:prstDash val="solid"/>
                      <a:round/>
                      <a:headEnd type="none" w="med" len="med"/>
                      <a:tailEnd type="none" w="med" len="med"/>
                    </a:lnB>
                  </a:tcPr>
                </a:tc>
                <a:tc>
                  <a:txBody>
                    <a:bodyPr/>
                    <a:lstStyle/>
                    <a:p>
                      <a:pPr algn="ctr" fontAlgn="t"/>
                      <a:r>
                        <a:rPr lang="en-US" sz="800" u="none" strike="noStrike">
                          <a:effectLst/>
                        </a:rPr>
                        <a:t>$3,000 </a:t>
                      </a:r>
                      <a:endParaRPr lang="en-US" sz="800" b="0" i="0" u="none" strike="noStrike">
                        <a:solidFill>
                          <a:srgbClr val="1E1E1E"/>
                        </a:solidFill>
                        <a:effectLst/>
                        <a:latin typeface="Aptos Narrow" panose="020B0004020202020204" pitchFamily="34" charset="0"/>
                      </a:endParaRPr>
                    </a:p>
                  </a:txBody>
                  <a:tcPr marL="6350" marR="6350" marT="6350" marB="0" anchor="ctr">
                    <a:lnB w="9525" cap="flat" cmpd="sng" algn="ctr">
                      <a:solidFill>
                        <a:schemeClr val="tx1"/>
                      </a:solidFill>
                      <a:prstDash val="solid"/>
                      <a:round/>
                      <a:headEnd type="none" w="med" len="med"/>
                      <a:tailEnd type="none" w="med" len="med"/>
                    </a:lnB>
                  </a:tcP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2752900"/>
                  </a:ext>
                </a:extLst>
              </a:tr>
            </a:tbl>
          </a:graphicData>
        </a:graphic>
      </p:graphicFrame>
      <p:graphicFrame>
        <p:nvGraphicFramePr>
          <p:cNvPr id="17" name="Content Placeholder 16">
            <a:extLst>
              <a:ext uri="{FF2B5EF4-FFF2-40B4-BE49-F238E27FC236}">
                <a16:creationId xmlns:a16="http://schemas.microsoft.com/office/drawing/2014/main" id="{E8881430-9388-0585-0FFE-E71994246154}"/>
              </a:ext>
            </a:extLst>
          </p:cNvPr>
          <p:cNvGraphicFramePr>
            <a:graphicFrameLocks noGrp="1"/>
          </p:cNvGraphicFramePr>
          <p:nvPr>
            <p:ph sz="half" idx="2"/>
          </p:nvPr>
        </p:nvGraphicFramePr>
        <p:xfrm>
          <a:off x="6340579" y="1943100"/>
          <a:ext cx="5216422" cy="3497572"/>
        </p:xfrm>
        <a:graphic>
          <a:graphicData uri="http://schemas.openxmlformats.org/drawingml/2006/table">
            <a:tbl>
              <a:tblPr>
                <a:tableStyleId>{BD9CF76C-B293-426B-8E50-40F4AE98F9BA}</a:tableStyleId>
              </a:tblPr>
              <a:tblGrid>
                <a:gridCol w="831665">
                  <a:extLst>
                    <a:ext uri="{9D8B030D-6E8A-4147-A177-3AD203B41FA5}">
                      <a16:colId xmlns:a16="http://schemas.microsoft.com/office/drawing/2014/main" val="2737835069"/>
                    </a:ext>
                  </a:extLst>
                </a:gridCol>
                <a:gridCol w="997838">
                  <a:extLst>
                    <a:ext uri="{9D8B030D-6E8A-4147-A177-3AD203B41FA5}">
                      <a16:colId xmlns:a16="http://schemas.microsoft.com/office/drawing/2014/main" val="1143864129"/>
                    </a:ext>
                  </a:extLst>
                </a:gridCol>
                <a:gridCol w="835614">
                  <a:extLst>
                    <a:ext uri="{9D8B030D-6E8A-4147-A177-3AD203B41FA5}">
                      <a16:colId xmlns:a16="http://schemas.microsoft.com/office/drawing/2014/main" val="599806914"/>
                    </a:ext>
                  </a:extLst>
                </a:gridCol>
                <a:gridCol w="1403692">
                  <a:extLst>
                    <a:ext uri="{9D8B030D-6E8A-4147-A177-3AD203B41FA5}">
                      <a16:colId xmlns:a16="http://schemas.microsoft.com/office/drawing/2014/main" val="1716310531"/>
                    </a:ext>
                  </a:extLst>
                </a:gridCol>
                <a:gridCol w="1147613">
                  <a:extLst>
                    <a:ext uri="{9D8B030D-6E8A-4147-A177-3AD203B41FA5}">
                      <a16:colId xmlns:a16="http://schemas.microsoft.com/office/drawing/2014/main" val="3378633173"/>
                    </a:ext>
                  </a:extLst>
                </a:gridCol>
              </a:tblGrid>
              <a:tr h="302748">
                <a:tc>
                  <a:txBody>
                    <a:bodyPr/>
                    <a:lstStyle/>
                    <a:p>
                      <a:pPr marL="0" algn="l" defTabSz="685800" rtl="0" eaLnBrk="1" fontAlgn="b" latinLnBrk="0" hangingPunct="1"/>
                      <a:r>
                        <a:rPr lang="en-US" sz="900" b="1" u="none" strike="noStrike" kern="1200">
                          <a:solidFill>
                            <a:schemeClr val="dk1"/>
                          </a:solidFill>
                          <a:effectLst/>
                          <a:latin typeface="+mn-lt"/>
                          <a:ea typeface="+mn-ea"/>
                          <a:cs typeface="+mn-cs"/>
                        </a:rPr>
                        <a:t>State</a:t>
                      </a:r>
                    </a:p>
                  </a:txBody>
                  <a:tcPr marL="6350" marR="6350" marT="635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defTabSz="685800" rtl="0" eaLnBrk="1" fontAlgn="b" latinLnBrk="0" hangingPunct="1"/>
                      <a:r>
                        <a:rPr lang="en-US" sz="900" b="1" u="none" strike="noStrike" kern="1200">
                          <a:solidFill>
                            <a:schemeClr val="dk1"/>
                          </a:solidFill>
                          <a:effectLst/>
                          <a:latin typeface="+mn-lt"/>
                          <a:ea typeface="+mn-ea"/>
                          <a:cs typeface="+mn-cs"/>
                        </a:rPr>
                        <a:t>Tax Parity </a:t>
                      </a:r>
                      <a:r>
                        <a:rPr lang="en-US" sz="900" b="1" u="none" strike="noStrike" kern="1200" baseline="30000">
                          <a:solidFill>
                            <a:schemeClr val="dk1"/>
                          </a:solidFill>
                          <a:effectLst/>
                          <a:latin typeface="+mn-lt"/>
                          <a:ea typeface="+mn-ea"/>
                          <a:cs typeface="+mn-cs"/>
                        </a:rPr>
                        <a:t>1</a:t>
                      </a:r>
                    </a:p>
                  </a:txBody>
                  <a:tcPr marL="6350" marR="6350" marT="635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defTabSz="685800" rtl="0" eaLnBrk="1" fontAlgn="b" latinLnBrk="0" hangingPunct="1"/>
                      <a:r>
                        <a:rPr lang="en-US" sz="900" b="1" u="none" strike="noStrike" kern="1200">
                          <a:solidFill>
                            <a:schemeClr val="dk1"/>
                          </a:solidFill>
                          <a:effectLst/>
                          <a:latin typeface="+mn-lt"/>
                          <a:ea typeface="+mn-ea"/>
                          <a:cs typeface="+mn-cs"/>
                        </a:rPr>
                        <a:t>Tax Rate </a:t>
                      </a:r>
                      <a:r>
                        <a:rPr lang="en-US" sz="900" b="1" u="none" strike="noStrike" kern="1200" baseline="30000">
                          <a:solidFill>
                            <a:schemeClr val="dk1"/>
                          </a:solidFill>
                          <a:effectLst/>
                          <a:latin typeface="+mn-lt"/>
                          <a:ea typeface="+mn-ea"/>
                          <a:cs typeface="+mn-cs"/>
                        </a:rPr>
                        <a:t>2</a:t>
                      </a:r>
                      <a:r>
                        <a:rPr lang="en-US" sz="900" b="1" u="none" strike="noStrike" kern="1200">
                          <a:solidFill>
                            <a:schemeClr val="dk1"/>
                          </a:solidFill>
                          <a:effectLst/>
                          <a:latin typeface="+mn-lt"/>
                          <a:ea typeface="+mn-ea"/>
                          <a:cs typeface="+mn-cs"/>
                        </a:rPr>
                        <a:t> </a:t>
                      </a:r>
                    </a:p>
                  </a:txBody>
                  <a:tcPr marL="6350" marR="6350" marT="635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defTabSz="685800" rtl="0" eaLnBrk="1" fontAlgn="b" latinLnBrk="0" hangingPunct="1"/>
                      <a:r>
                        <a:rPr lang="en-US" sz="900" b="1" u="none" strike="noStrike" kern="1200">
                          <a:solidFill>
                            <a:schemeClr val="dk1"/>
                          </a:solidFill>
                          <a:effectLst/>
                          <a:latin typeface="+mn-lt"/>
                          <a:ea typeface="+mn-ea"/>
                          <a:cs typeface="+mn-cs"/>
                        </a:rPr>
                        <a:t>State Tax</a:t>
                      </a:r>
                      <a:br>
                        <a:rPr lang="en-US" sz="900" b="1" u="none" strike="noStrike" kern="1200">
                          <a:solidFill>
                            <a:schemeClr val="dk1"/>
                          </a:solidFill>
                          <a:effectLst/>
                          <a:latin typeface="+mn-lt"/>
                          <a:ea typeface="+mn-ea"/>
                          <a:cs typeface="+mn-cs"/>
                        </a:rPr>
                      </a:br>
                      <a:r>
                        <a:rPr lang="en-US" sz="900" b="1" u="none" strike="noStrike" kern="1200">
                          <a:solidFill>
                            <a:schemeClr val="dk1"/>
                          </a:solidFill>
                          <a:effectLst/>
                          <a:latin typeface="+mn-lt"/>
                          <a:ea typeface="+mn-ea"/>
                          <a:cs typeface="+mn-cs"/>
                        </a:rPr>
                        <a:t>Deduction Limit</a:t>
                      </a:r>
                    </a:p>
                  </a:txBody>
                  <a:tcPr marL="6350" marR="6350" marT="635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algn="ctr" defTabSz="685800" rtl="0" eaLnBrk="1" fontAlgn="b" latinLnBrk="0" hangingPunct="1"/>
                      <a:r>
                        <a:rPr lang="en-US" sz="900" b="1" u="none" strike="noStrike" kern="1200">
                          <a:solidFill>
                            <a:schemeClr val="dk1"/>
                          </a:solidFill>
                          <a:effectLst/>
                          <a:latin typeface="+mn-lt"/>
                          <a:ea typeface="+mn-ea"/>
                          <a:cs typeface="+mn-cs"/>
                        </a:rPr>
                        <a:t>State Tax</a:t>
                      </a:r>
                      <a:br>
                        <a:rPr lang="en-US" sz="900" b="1" u="none" strike="noStrike" kern="1200">
                          <a:solidFill>
                            <a:schemeClr val="dk1"/>
                          </a:solidFill>
                          <a:effectLst/>
                          <a:latin typeface="+mn-lt"/>
                          <a:ea typeface="+mn-ea"/>
                          <a:cs typeface="+mn-cs"/>
                        </a:rPr>
                      </a:br>
                      <a:r>
                        <a:rPr lang="en-US" sz="900" b="1" u="none" strike="noStrike" kern="1200">
                          <a:solidFill>
                            <a:schemeClr val="dk1"/>
                          </a:solidFill>
                          <a:effectLst/>
                          <a:latin typeface="+mn-lt"/>
                          <a:ea typeface="+mn-ea"/>
                          <a:cs typeface="+mn-cs"/>
                        </a:rPr>
                        <a:t>Deduction Basis</a:t>
                      </a:r>
                    </a:p>
                  </a:txBody>
                  <a:tcPr marL="6350" marR="6350" marT="635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31745205"/>
                  </a:ext>
                </a:extLst>
              </a:tr>
              <a:tr h="188300">
                <a:tc>
                  <a:txBody>
                    <a:bodyPr/>
                    <a:lstStyle/>
                    <a:p>
                      <a:pPr algn="l" fontAlgn="t"/>
                      <a:r>
                        <a:rPr lang="en-US" sz="800" u="none" strike="noStrike">
                          <a:effectLst/>
                        </a:rPr>
                        <a:t>Mississippi</a:t>
                      </a:r>
                      <a:endParaRPr lang="en-US" sz="800" b="0" i="0" u="none" strike="noStrike">
                        <a:solidFill>
                          <a:srgbClr val="1E1E1E"/>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tcP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tcPr>
                </a:tc>
                <a:tc>
                  <a:txBody>
                    <a:bodyPr/>
                    <a:lstStyle/>
                    <a:p>
                      <a:pPr algn="ctr" fontAlgn="t"/>
                      <a:r>
                        <a:rPr lang="en-US" sz="800" u="none" strike="noStrike">
                          <a:effectLst/>
                        </a:rPr>
                        <a:t>4.70%</a:t>
                      </a:r>
                      <a:endParaRPr lang="en-US" sz="800" b="0" i="0" u="none" strike="noStrike">
                        <a:solidFill>
                          <a:srgbClr val="1E1E1E"/>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tcPr>
                </a:tc>
                <a:tc>
                  <a:txBody>
                    <a:bodyPr/>
                    <a:lstStyle/>
                    <a:p>
                      <a:pPr algn="ctr" fontAlgn="t"/>
                      <a:r>
                        <a:rPr lang="en-US" sz="800" u="none" strike="noStrike">
                          <a:effectLst/>
                        </a:rPr>
                        <a:t>$20,000 </a:t>
                      </a:r>
                      <a:endParaRPr lang="en-US" sz="800" b="0" i="0" u="none" strike="noStrike">
                        <a:solidFill>
                          <a:srgbClr val="1E1E1E"/>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tcP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lnT w="952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597679113"/>
                  </a:ext>
                </a:extLst>
              </a:tr>
              <a:tr h="188300">
                <a:tc>
                  <a:txBody>
                    <a:bodyPr/>
                    <a:lstStyle/>
                    <a:p>
                      <a:pPr algn="l" fontAlgn="t"/>
                      <a:r>
                        <a:rPr lang="en-US" sz="800" u="none" strike="noStrike">
                          <a:effectLst/>
                        </a:rPr>
                        <a:t>Missouri</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Yes</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4.80%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$16,000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589010614"/>
                  </a:ext>
                </a:extLst>
              </a:tr>
              <a:tr h="188300">
                <a:tc>
                  <a:txBody>
                    <a:bodyPr/>
                    <a:lstStyle/>
                    <a:p>
                      <a:pPr algn="l" fontAlgn="t"/>
                      <a:r>
                        <a:rPr lang="en-US" sz="800" u="none" strike="noStrike">
                          <a:effectLst/>
                        </a:rPr>
                        <a:t>Montana</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Yes</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5.90%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$6,000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683342634"/>
                  </a:ext>
                </a:extLst>
              </a:tr>
              <a:tr h="188300">
                <a:tc>
                  <a:txBody>
                    <a:bodyPr/>
                    <a:lstStyle/>
                    <a:p>
                      <a:pPr algn="l" fontAlgn="t"/>
                      <a:r>
                        <a:rPr lang="en-US" sz="800" u="none" strike="noStrike">
                          <a:effectLst/>
                        </a:rPr>
                        <a:t>Nebraska</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5.84%</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$10,000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3104828052"/>
                  </a:ext>
                </a:extLst>
              </a:tr>
              <a:tr h="188300">
                <a:tc>
                  <a:txBody>
                    <a:bodyPr/>
                    <a:lstStyle/>
                    <a:p>
                      <a:pPr algn="l" fontAlgn="t"/>
                      <a:r>
                        <a:rPr lang="en-US" sz="800" u="none" strike="noStrike">
                          <a:effectLst/>
                        </a:rPr>
                        <a:t>New Jersey</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5.53%</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$10,000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4196464864"/>
                  </a:ext>
                </a:extLst>
              </a:tr>
              <a:tr h="188300">
                <a:tc>
                  <a:txBody>
                    <a:bodyPr/>
                    <a:lstStyle/>
                    <a:p>
                      <a:pPr algn="l" fontAlgn="t"/>
                      <a:r>
                        <a:rPr lang="en-US" sz="800" u="none" strike="noStrike">
                          <a:effectLst/>
                        </a:rPr>
                        <a:t>New Mexico</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4.90%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No limit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913055819"/>
                  </a:ext>
                </a:extLst>
              </a:tr>
              <a:tr h="188300">
                <a:tc>
                  <a:txBody>
                    <a:bodyPr/>
                    <a:lstStyle/>
                    <a:p>
                      <a:pPr algn="l" fontAlgn="t"/>
                      <a:r>
                        <a:rPr lang="en-US" sz="800" u="none" strike="noStrike">
                          <a:effectLst/>
                        </a:rPr>
                        <a:t>New York</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5.50%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$10,000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3914338696"/>
                  </a:ext>
                </a:extLst>
              </a:tr>
              <a:tr h="188300">
                <a:tc>
                  <a:txBody>
                    <a:bodyPr/>
                    <a:lstStyle/>
                    <a:p>
                      <a:pPr algn="l" fontAlgn="t"/>
                      <a:r>
                        <a:rPr lang="en-US" sz="800" u="none" strike="noStrike">
                          <a:effectLst/>
                        </a:rPr>
                        <a:t>North Dakota</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1.95%</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$10,000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102853420"/>
                  </a:ext>
                </a:extLst>
              </a:tr>
              <a:tr h="188300">
                <a:tc>
                  <a:txBody>
                    <a:bodyPr/>
                    <a:lstStyle/>
                    <a:p>
                      <a:pPr algn="l" fontAlgn="t"/>
                      <a:r>
                        <a:rPr lang="en-US" sz="800" u="none" strike="noStrike">
                          <a:effectLst/>
                        </a:rPr>
                        <a:t>Ohio</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Yes</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3.50%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Beneficiary</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317891288"/>
                  </a:ext>
                </a:extLst>
              </a:tr>
              <a:tr h="188300">
                <a:tc>
                  <a:txBody>
                    <a:bodyPr/>
                    <a:lstStyle/>
                    <a:p>
                      <a:pPr algn="l" fontAlgn="t"/>
                      <a:r>
                        <a:rPr lang="en-US" sz="800" u="none" strike="noStrike">
                          <a:effectLst/>
                        </a:rPr>
                        <a:t>Oklahoma</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4.75%</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$20,000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015629269"/>
                  </a:ext>
                </a:extLst>
              </a:tr>
              <a:tr h="188300">
                <a:tc>
                  <a:txBody>
                    <a:bodyPr/>
                    <a:lstStyle/>
                    <a:p>
                      <a:pPr algn="l" fontAlgn="t"/>
                      <a:r>
                        <a:rPr lang="en-US" sz="800" u="none" strike="noStrike">
                          <a:effectLst/>
                        </a:rPr>
                        <a:t>Pennsylvania</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Yes</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3.07%</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$36,000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Beneficiary</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69483672"/>
                  </a:ext>
                </a:extLst>
              </a:tr>
              <a:tr h="188300">
                <a:tc>
                  <a:txBody>
                    <a:bodyPr/>
                    <a:lstStyle/>
                    <a:p>
                      <a:pPr algn="l" fontAlgn="t"/>
                      <a:r>
                        <a:rPr lang="en-US" sz="800" u="none" strike="noStrike">
                          <a:effectLst/>
                        </a:rPr>
                        <a:t>Rhode Island</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4.75%</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$1,000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3288857072"/>
                  </a:ext>
                </a:extLst>
              </a:tr>
              <a:tr h="188300">
                <a:tc>
                  <a:txBody>
                    <a:bodyPr/>
                    <a:lstStyle/>
                    <a:p>
                      <a:pPr algn="l" fontAlgn="t"/>
                      <a:r>
                        <a:rPr lang="en-US" sz="800" u="none" strike="noStrike">
                          <a:effectLst/>
                        </a:rPr>
                        <a:t>South Carolina</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6.40%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No limit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698755377"/>
                  </a:ext>
                </a:extLst>
              </a:tr>
              <a:tr h="188300">
                <a:tc>
                  <a:txBody>
                    <a:bodyPr/>
                    <a:lstStyle/>
                    <a:p>
                      <a:pPr algn="l" fontAlgn="t"/>
                      <a:r>
                        <a:rPr lang="en-US" sz="800" u="none" strike="noStrike">
                          <a:effectLst/>
                        </a:rPr>
                        <a:t>Virginia</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5.75%</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$4,000**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Account</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3340686752"/>
                  </a:ext>
                </a:extLst>
              </a:tr>
              <a:tr h="188300">
                <a:tc>
                  <a:txBody>
                    <a:bodyPr/>
                    <a:lstStyle/>
                    <a:p>
                      <a:pPr algn="l" fontAlgn="t"/>
                      <a:r>
                        <a:rPr lang="en-US" sz="800" u="none" strike="noStrike">
                          <a:effectLst/>
                        </a:rPr>
                        <a:t>Washington, D.C.</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8.50%</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$8,000 </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Per Taxpayer</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2539746897"/>
                  </a:ext>
                </a:extLst>
              </a:tr>
              <a:tr h="188300">
                <a:tc>
                  <a:txBody>
                    <a:bodyPr/>
                    <a:lstStyle/>
                    <a:p>
                      <a:pPr algn="l" fontAlgn="t"/>
                      <a:r>
                        <a:rPr lang="en-US" sz="800" u="none" strike="noStrike">
                          <a:effectLst/>
                        </a:rPr>
                        <a:t>West Virginia</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5.12%</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No limit</a:t>
                      </a:r>
                      <a:endParaRPr lang="en-US" sz="800" b="0" i="0" u="none" strike="noStrike">
                        <a:solidFill>
                          <a:srgbClr val="1E1E1E"/>
                        </a:solidFill>
                        <a:effectLst/>
                        <a:latin typeface="Aptos Narrow" panose="020B0004020202020204" pitchFamily="34" charset="0"/>
                      </a:endParaRPr>
                    </a:p>
                  </a:txBody>
                  <a:tcPr marL="6350" marR="6350" marT="6350" marB="0" anchor="ct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tc>
                <a:extLst>
                  <a:ext uri="{0D108BD9-81ED-4DB2-BD59-A6C34878D82A}">
                    <a16:rowId xmlns:a16="http://schemas.microsoft.com/office/drawing/2014/main" val="4281890957"/>
                  </a:ext>
                </a:extLst>
              </a:tr>
              <a:tr h="182024">
                <a:tc>
                  <a:txBody>
                    <a:bodyPr/>
                    <a:lstStyle/>
                    <a:p>
                      <a:pPr algn="l" fontAlgn="t"/>
                      <a:r>
                        <a:rPr lang="en-US" sz="800" u="none" strike="noStrike">
                          <a:effectLst/>
                        </a:rPr>
                        <a:t>Wisconsin</a:t>
                      </a:r>
                      <a:endParaRPr lang="en-US" sz="800" b="0" i="0" u="none" strike="noStrike">
                        <a:solidFill>
                          <a:srgbClr val="1E1E1E"/>
                        </a:solidFill>
                        <a:effectLst/>
                        <a:latin typeface="Aptos Narrow" panose="020B0004020202020204" pitchFamily="34" charset="0"/>
                      </a:endParaRPr>
                    </a:p>
                  </a:txBody>
                  <a:tcPr marL="6350" marR="6350" marT="6350" marB="0" anchor="ctr">
                    <a:lnB w="9525" cap="flat" cmpd="sng" algn="ctr">
                      <a:solidFill>
                        <a:schemeClr val="tx1"/>
                      </a:solidFill>
                      <a:prstDash val="solid"/>
                      <a:round/>
                      <a:headEnd type="none" w="med" len="med"/>
                      <a:tailEnd type="none" w="med" len="med"/>
                    </a:lnB>
                  </a:tcPr>
                </a:tc>
                <a:tc>
                  <a:txBody>
                    <a:bodyPr/>
                    <a:lstStyle/>
                    <a:p>
                      <a:pPr algn="ctr" fontAlgn="t"/>
                      <a:r>
                        <a:rPr lang="en-US" sz="800" u="none" strike="noStrike">
                          <a:effectLst/>
                        </a:rPr>
                        <a:t>-</a:t>
                      </a:r>
                      <a:endParaRPr lang="en-US" sz="800" b="0" i="0" u="none" strike="noStrike">
                        <a:solidFill>
                          <a:srgbClr val="1E1E1E"/>
                        </a:solidFill>
                        <a:effectLst/>
                        <a:latin typeface="Aptos Narrow" panose="020B0004020202020204" pitchFamily="34" charset="0"/>
                      </a:endParaRPr>
                    </a:p>
                  </a:txBody>
                  <a:tcPr marL="6350" marR="6350" marT="6350" marB="0" anchor="ctr">
                    <a:lnB w="9525" cap="flat" cmpd="sng" algn="ctr">
                      <a:solidFill>
                        <a:schemeClr val="tx1"/>
                      </a:solidFill>
                      <a:prstDash val="solid"/>
                      <a:round/>
                      <a:headEnd type="none" w="med" len="med"/>
                      <a:tailEnd type="none" w="med" len="med"/>
                    </a:lnB>
                  </a:tcPr>
                </a:tc>
                <a:tc>
                  <a:txBody>
                    <a:bodyPr/>
                    <a:lstStyle/>
                    <a:p>
                      <a:pPr algn="ctr" fontAlgn="t"/>
                      <a:r>
                        <a:rPr lang="en-US" sz="800" u="none" strike="noStrike">
                          <a:effectLst/>
                        </a:rPr>
                        <a:t>5.30%</a:t>
                      </a:r>
                      <a:endParaRPr lang="en-US" sz="800" b="0" i="0" u="none" strike="noStrike">
                        <a:solidFill>
                          <a:srgbClr val="1E1E1E"/>
                        </a:solidFill>
                        <a:effectLst/>
                        <a:latin typeface="Aptos Narrow" panose="020B0004020202020204" pitchFamily="34" charset="0"/>
                      </a:endParaRPr>
                    </a:p>
                  </a:txBody>
                  <a:tcPr marL="6350" marR="6350" marT="6350" marB="0" anchor="ctr">
                    <a:lnB w="9525" cap="flat" cmpd="sng" algn="ctr">
                      <a:solidFill>
                        <a:schemeClr val="tx1"/>
                      </a:solidFill>
                      <a:prstDash val="solid"/>
                      <a:round/>
                      <a:headEnd type="none" w="med" len="med"/>
                      <a:tailEnd type="none" w="med" len="med"/>
                    </a:lnB>
                  </a:tcPr>
                </a:tc>
                <a:tc>
                  <a:txBody>
                    <a:bodyPr/>
                    <a:lstStyle/>
                    <a:p>
                      <a:pPr algn="ctr" fontAlgn="t"/>
                      <a:r>
                        <a:rPr lang="en-US" sz="800" u="none" strike="noStrike">
                          <a:effectLst/>
                        </a:rPr>
                        <a:t>$5,000 </a:t>
                      </a:r>
                      <a:endParaRPr lang="en-US" sz="800" b="0" i="0" u="none" strike="noStrike">
                        <a:solidFill>
                          <a:srgbClr val="1E1E1E"/>
                        </a:solidFill>
                        <a:effectLst/>
                        <a:latin typeface="Aptos Narrow" panose="020B0004020202020204" pitchFamily="34" charset="0"/>
                      </a:endParaRPr>
                    </a:p>
                  </a:txBody>
                  <a:tcPr marL="6350" marR="6350" marT="6350" marB="0" anchor="ctr">
                    <a:lnB w="9525" cap="flat" cmpd="sng" algn="ctr">
                      <a:solidFill>
                        <a:schemeClr val="tx1"/>
                      </a:solidFill>
                      <a:prstDash val="solid"/>
                      <a:round/>
                      <a:headEnd type="none" w="med" len="med"/>
                      <a:tailEnd type="none" w="med" len="med"/>
                    </a:lnB>
                  </a:tcPr>
                </a:tc>
                <a:tc>
                  <a:txBody>
                    <a:bodyPr/>
                    <a:lstStyle/>
                    <a:p>
                      <a:pPr algn="ctr" fontAlgn="t"/>
                      <a:r>
                        <a:rPr lang="en-US" sz="800" u="none" strike="noStrike">
                          <a:effectLst/>
                        </a:rPr>
                        <a:t>Per Beneficiary</a:t>
                      </a:r>
                      <a:endParaRPr lang="en-US" sz="800" b="0" i="0" u="none" strike="noStrike">
                        <a:solidFill>
                          <a:srgbClr val="1E1E1E"/>
                        </a:solidFill>
                        <a:effectLst/>
                        <a:latin typeface="Aptos Narrow" panose="020B0004020202020204" pitchFamily="34" charset="0"/>
                      </a:endParaRPr>
                    </a:p>
                  </a:txBody>
                  <a:tcPr marL="6350" marR="6350" marT="6350" marB="0" anchor="ctr">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87897271"/>
                  </a:ext>
                </a:extLst>
              </a:tr>
            </a:tbl>
          </a:graphicData>
        </a:graphic>
      </p:graphicFrame>
    </p:spTree>
    <p:extLst>
      <p:ext uri="{BB962C8B-B14F-4D97-AF65-F5344CB8AC3E}">
        <p14:creationId xmlns:p14="http://schemas.microsoft.com/office/powerpoint/2010/main" val="2359409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A511184-1B66-728C-E2DE-53B6BDA5211C}"/>
              </a:ext>
            </a:extLst>
          </p:cNvPr>
          <p:cNvSpPr>
            <a:spLocks noGrp="1"/>
          </p:cNvSpPr>
          <p:nvPr>
            <p:ph type="ftr" sz="quarter" idx="10"/>
          </p:nvPr>
        </p:nvSpPr>
        <p:spPr/>
        <p:txBody>
          <a:bodyPr/>
          <a:lstStyle/>
          <a:p>
            <a:r>
              <a:rPr lang="en-US">
                <a:solidFill>
                  <a:schemeClr val="bg1"/>
                </a:solidFill>
              </a:rPr>
              <a:t>PLEASE REFER TO CONTENT DISCLOSURES AT THE END OF THIS PRESENTATION.</a:t>
            </a:r>
          </a:p>
        </p:txBody>
      </p:sp>
      <p:sp>
        <p:nvSpPr>
          <p:cNvPr id="3" name="Slide Number Placeholder 2">
            <a:extLst>
              <a:ext uri="{FF2B5EF4-FFF2-40B4-BE49-F238E27FC236}">
                <a16:creationId xmlns:a16="http://schemas.microsoft.com/office/drawing/2014/main" id="{17BA1A81-63F3-6DA7-D914-71699BD3C0C2}"/>
              </a:ext>
            </a:extLst>
          </p:cNvPr>
          <p:cNvSpPr>
            <a:spLocks noGrp="1"/>
          </p:cNvSpPr>
          <p:nvPr>
            <p:ph type="sldNum" sz="quarter" idx="11"/>
          </p:nvPr>
        </p:nvSpPr>
        <p:spPr/>
        <p:txBody>
          <a:bodyPr/>
          <a:lstStyle/>
          <a:p>
            <a:fld id="{AB0A2F5B-9D58-954B-BE2D-971097BC211C}" type="slidenum">
              <a:rPr lang="en-US" smtClean="0">
                <a:solidFill>
                  <a:schemeClr val="bg1"/>
                </a:solidFill>
              </a:rPr>
              <a:pPr/>
              <a:t>3</a:t>
            </a:fld>
            <a:endParaRPr lang="en-US">
              <a:solidFill>
                <a:schemeClr val="bg1"/>
              </a:solidFill>
            </a:endParaRPr>
          </a:p>
        </p:txBody>
      </p:sp>
    </p:spTree>
    <p:extLst>
      <p:ext uri="{BB962C8B-B14F-4D97-AF65-F5344CB8AC3E}">
        <p14:creationId xmlns:p14="http://schemas.microsoft.com/office/powerpoint/2010/main" val="3384545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30731-4C0B-2B7D-ECE1-C5AC39C47443}"/>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8B4C7D9B-F2BE-A481-6BC1-8AA487EB305B}"/>
              </a:ext>
            </a:extLst>
          </p:cNvPr>
          <p:cNvSpPr>
            <a:spLocks noGrp="1"/>
          </p:cNvSpPr>
          <p:nvPr>
            <p:ph type="ftr" sz="quarter" idx="10"/>
          </p:nvPr>
        </p:nvSpPr>
        <p:spPr>
          <a:xfrm>
            <a:off x="1134083" y="6330520"/>
            <a:ext cx="4632960" cy="219456"/>
          </a:xfrm>
        </p:spPr>
        <p:txBody>
          <a:bodyPr/>
          <a:lstStyle/>
          <a:p>
            <a:r>
              <a:rPr lang="en-US" dirty="0"/>
              <a:t>PLEASE REFER TO CONTENT DISCLOSURES AT THE END OF THIS PRESENTATION.</a:t>
            </a:r>
          </a:p>
        </p:txBody>
      </p:sp>
      <p:sp>
        <p:nvSpPr>
          <p:cNvPr id="6" name="Slide Number Placeholder 5">
            <a:extLst>
              <a:ext uri="{FF2B5EF4-FFF2-40B4-BE49-F238E27FC236}">
                <a16:creationId xmlns:a16="http://schemas.microsoft.com/office/drawing/2014/main" id="{9257E383-6466-FC58-27D8-36D51362E1BF}"/>
              </a:ext>
            </a:extLst>
          </p:cNvPr>
          <p:cNvSpPr>
            <a:spLocks noGrp="1"/>
          </p:cNvSpPr>
          <p:nvPr>
            <p:ph type="sldNum" sz="quarter" idx="11"/>
          </p:nvPr>
        </p:nvSpPr>
        <p:spPr>
          <a:xfrm>
            <a:off x="665136" y="6330520"/>
            <a:ext cx="468949" cy="219456"/>
          </a:xfrm>
        </p:spPr>
        <p:txBody>
          <a:bodyPr/>
          <a:lstStyle/>
          <a:p>
            <a:fld id="{AB0A2F5B-9D58-954B-BE2D-971097BC211C}" type="slidenum">
              <a:rPr lang="en-US"/>
              <a:pPr/>
              <a:t>30</a:t>
            </a:fld>
            <a:endParaRPr lang="en-US" dirty="0"/>
          </a:p>
        </p:txBody>
      </p:sp>
      <p:sp>
        <p:nvSpPr>
          <p:cNvPr id="3" name="Title 2">
            <a:extLst>
              <a:ext uri="{FF2B5EF4-FFF2-40B4-BE49-F238E27FC236}">
                <a16:creationId xmlns:a16="http://schemas.microsoft.com/office/drawing/2014/main" id="{9E794015-E850-080E-EADB-9C4227182C0F}"/>
              </a:ext>
            </a:extLst>
          </p:cNvPr>
          <p:cNvSpPr>
            <a:spLocks noGrp="1"/>
          </p:cNvSpPr>
          <p:nvPr>
            <p:ph type="ctrTitle"/>
          </p:nvPr>
        </p:nvSpPr>
        <p:spPr>
          <a:xfrm>
            <a:off x="653845" y="2670048"/>
            <a:ext cx="10890457" cy="762000"/>
          </a:xfrm>
        </p:spPr>
        <p:txBody>
          <a:bodyPr/>
          <a:lstStyle/>
          <a:p>
            <a:r>
              <a:rPr lang="en-US" dirty="0">
                <a:latin typeface="Georgia Pro" panose="02040502050405020303" pitchFamily="18" charset="0"/>
              </a:rPr>
              <a:t>4. Estate and </a:t>
            </a:r>
            <a:r>
              <a:rPr lang="en-US" dirty="0"/>
              <a:t>Wealth Transfer Planning</a:t>
            </a:r>
            <a:endParaRPr lang="en-US" dirty="0">
              <a:latin typeface="Georgia Pro" panose="02040502050405020303" pitchFamily="18" charset="0"/>
            </a:endParaRPr>
          </a:p>
        </p:txBody>
      </p:sp>
      <p:sp>
        <p:nvSpPr>
          <p:cNvPr id="4" name="Content Placeholder 3">
            <a:extLst>
              <a:ext uri="{FF2B5EF4-FFF2-40B4-BE49-F238E27FC236}">
                <a16:creationId xmlns:a16="http://schemas.microsoft.com/office/drawing/2014/main" id="{FBD8FB97-8693-4EAF-A3B9-F24A56BC9009}"/>
              </a:ext>
            </a:extLst>
          </p:cNvPr>
          <p:cNvSpPr>
            <a:spLocks noGrp="1"/>
          </p:cNvSpPr>
          <p:nvPr>
            <p:ph idx="14"/>
          </p:nvPr>
        </p:nvSpPr>
        <p:spPr>
          <a:xfrm>
            <a:off x="654050" y="2424113"/>
            <a:ext cx="10890250" cy="242887"/>
          </a:xfrm>
        </p:spPr>
        <p:txBody>
          <a:bodyPr/>
          <a:lstStyle/>
          <a:p>
            <a:r>
              <a:rPr lang="en-US" dirty="0"/>
              <a:t>Big Beautiful Bill Act </a:t>
            </a:r>
          </a:p>
        </p:txBody>
      </p:sp>
    </p:spTree>
    <p:extLst>
      <p:ext uri="{BB962C8B-B14F-4D97-AF65-F5344CB8AC3E}">
        <p14:creationId xmlns:p14="http://schemas.microsoft.com/office/powerpoint/2010/main" val="21673036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F231F-F417-57B7-5F9F-31B74EB04C8E}"/>
              </a:ext>
            </a:extLst>
          </p:cNvPr>
          <p:cNvSpPr>
            <a:spLocks noGrp="1"/>
          </p:cNvSpPr>
          <p:nvPr>
            <p:ph type="title"/>
          </p:nvPr>
        </p:nvSpPr>
        <p:spPr/>
        <p:txBody>
          <a:bodyPr/>
          <a:lstStyle/>
          <a:p>
            <a:r>
              <a:rPr lang="en-US" dirty="0"/>
              <a:t>Estate Planning - Current &amp; Historical Estate Exemption</a:t>
            </a:r>
          </a:p>
        </p:txBody>
      </p:sp>
      <p:sp>
        <p:nvSpPr>
          <p:cNvPr id="3" name="Footer Placeholder 2">
            <a:extLst>
              <a:ext uri="{FF2B5EF4-FFF2-40B4-BE49-F238E27FC236}">
                <a16:creationId xmlns:a16="http://schemas.microsoft.com/office/drawing/2014/main" id="{821563F8-C671-9CB4-5E23-38ACAB065E83}"/>
              </a:ext>
            </a:extLst>
          </p:cNvPr>
          <p:cNvSpPr>
            <a:spLocks noGrp="1"/>
          </p:cNvSpPr>
          <p:nvPr>
            <p:ph type="ftr" sz="quarter" idx="10"/>
          </p:nvPr>
        </p:nvSpPr>
        <p:spPr/>
        <p:txBody>
          <a:bodyPr/>
          <a:lstStyle/>
          <a:p>
            <a:r>
              <a:rPr lang="en-US"/>
              <a:t>PLEASE REFER TO CONTENT DISCLOSURES AT THE END OF THIS PRESENTATION.</a:t>
            </a:r>
          </a:p>
        </p:txBody>
      </p:sp>
      <p:sp>
        <p:nvSpPr>
          <p:cNvPr id="4" name="Slide Number Placeholder 3">
            <a:extLst>
              <a:ext uri="{FF2B5EF4-FFF2-40B4-BE49-F238E27FC236}">
                <a16:creationId xmlns:a16="http://schemas.microsoft.com/office/drawing/2014/main" id="{596A4FED-63EF-5AC2-FD17-DF5E9A357DC2}"/>
              </a:ext>
            </a:extLst>
          </p:cNvPr>
          <p:cNvSpPr>
            <a:spLocks noGrp="1"/>
          </p:cNvSpPr>
          <p:nvPr>
            <p:ph type="sldNum" sz="quarter" idx="11"/>
          </p:nvPr>
        </p:nvSpPr>
        <p:spPr/>
        <p:txBody>
          <a:bodyPr/>
          <a:lstStyle/>
          <a:p>
            <a:fld id="{AB0A2F5B-9D58-954B-BE2D-971097BC211C}" type="slidenum">
              <a:rPr lang="en-US" smtClean="0"/>
              <a:pPr/>
              <a:t>31</a:t>
            </a:fld>
            <a:endParaRPr lang="en-US"/>
          </a:p>
        </p:txBody>
      </p:sp>
      <p:sp>
        <p:nvSpPr>
          <p:cNvPr id="6" name="Text Placeholder 5">
            <a:extLst>
              <a:ext uri="{FF2B5EF4-FFF2-40B4-BE49-F238E27FC236}">
                <a16:creationId xmlns:a16="http://schemas.microsoft.com/office/drawing/2014/main" id="{A5F43065-ABCB-DB74-0897-A40B24B2E8C2}"/>
              </a:ext>
            </a:extLst>
          </p:cNvPr>
          <p:cNvSpPr>
            <a:spLocks noGrp="1"/>
          </p:cNvSpPr>
          <p:nvPr>
            <p:ph type="body" sz="quarter" idx="14"/>
          </p:nvPr>
        </p:nvSpPr>
        <p:spPr/>
        <p:txBody>
          <a:bodyPr/>
          <a:lstStyle/>
          <a:p>
            <a:pPr>
              <a:spcBef>
                <a:spcPts val="1100"/>
              </a:spcBef>
            </a:pPr>
            <a:r>
              <a:rPr lang="en-US" b="1" dirty="0"/>
              <a:t>2025 Estate Planning Environment</a:t>
            </a:r>
          </a:p>
          <a:p>
            <a:pPr>
              <a:spcBef>
                <a:spcPts val="1100"/>
              </a:spcBef>
            </a:pPr>
            <a:r>
              <a:rPr lang="en-US" sz="1200" dirty="0"/>
              <a:t>Federal Estate/Lifetime Gift Tax </a:t>
            </a:r>
            <a:br>
              <a:rPr lang="en-US" sz="1200" dirty="0"/>
            </a:br>
            <a:r>
              <a:rPr lang="en-US" sz="1200" dirty="0"/>
              <a:t>Exemption Per Individual</a:t>
            </a:r>
            <a:br>
              <a:rPr lang="en-US" dirty="0"/>
            </a:br>
            <a:r>
              <a:rPr lang="en-US" sz="1600" dirty="0">
                <a:latin typeface="Georgia Pro" panose="02040502050405020303" pitchFamily="18" charset="0"/>
              </a:rPr>
              <a:t>$13,990,000</a:t>
            </a:r>
          </a:p>
          <a:p>
            <a:pPr>
              <a:spcBef>
                <a:spcPts val="1100"/>
              </a:spcBef>
            </a:pPr>
            <a:r>
              <a:rPr lang="en-US" sz="1200" dirty="0"/>
              <a:t>Federal Maximum Estate Tax Rate</a:t>
            </a:r>
            <a:br>
              <a:rPr lang="en-US" dirty="0"/>
            </a:br>
            <a:r>
              <a:rPr lang="en-US" sz="1600" dirty="0">
                <a:latin typeface="Georgia Pro" panose="02040502050405020303" pitchFamily="18" charset="0"/>
              </a:rPr>
              <a:t>40%</a:t>
            </a:r>
          </a:p>
          <a:p>
            <a:pPr>
              <a:spcBef>
                <a:spcPts val="1100"/>
              </a:spcBef>
            </a:pPr>
            <a:r>
              <a:rPr lang="en-US" sz="1200" dirty="0"/>
              <a:t>Generation Skipping Transfer Tax Exemption Per Individual</a:t>
            </a:r>
            <a:br>
              <a:rPr lang="en-US" dirty="0"/>
            </a:br>
            <a:r>
              <a:rPr lang="en-US" sz="1600" dirty="0">
                <a:latin typeface="Georgia Pro" panose="02040502050405020303" pitchFamily="18" charset="0"/>
              </a:rPr>
              <a:t>$13,990,000</a:t>
            </a:r>
          </a:p>
          <a:p>
            <a:pPr>
              <a:spcBef>
                <a:spcPts val="1100"/>
              </a:spcBef>
            </a:pPr>
            <a:r>
              <a:rPr lang="en-US" sz="1200" dirty="0"/>
              <a:t>Portability Between Spouses</a:t>
            </a:r>
            <a:br>
              <a:rPr lang="en-US" dirty="0"/>
            </a:br>
            <a:r>
              <a:rPr lang="en-US" sz="1600" dirty="0">
                <a:latin typeface="Georgia Pro" panose="02040502050405020303" pitchFamily="18" charset="0"/>
              </a:rPr>
              <a:t>Yes</a:t>
            </a:r>
          </a:p>
          <a:p>
            <a:pPr>
              <a:spcBef>
                <a:spcPts val="1100"/>
              </a:spcBef>
            </a:pPr>
            <a:r>
              <a:rPr lang="en-US" sz="1200" dirty="0"/>
              <a:t>Annual Gift Tax Exclusion Per Individual</a:t>
            </a:r>
            <a:br>
              <a:rPr lang="en-US" dirty="0"/>
            </a:br>
            <a:r>
              <a:rPr lang="en-US" sz="1600" dirty="0">
                <a:latin typeface="Georgia Pro" panose="02040502050405020303" pitchFamily="18" charset="0"/>
              </a:rPr>
              <a:t>$19,000</a:t>
            </a:r>
          </a:p>
          <a:p>
            <a:pPr>
              <a:spcBef>
                <a:spcPts val="1100"/>
              </a:spcBef>
            </a:pPr>
            <a:r>
              <a:rPr lang="en-US" sz="1200" dirty="0"/>
              <a:t>State Estate/Inheritance Tax</a:t>
            </a:r>
            <a:br>
              <a:rPr lang="en-US" dirty="0"/>
            </a:br>
            <a:r>
              <a:rPr lang="en-US" sz="1600" dirty="0">
                <a:latin typeface="Georgia Pro" panose="02040502050405020303" pitchFamily="18" charset="0"/>
              </a:rPr>
              <a:t>Only 17 States*</a:t>
            </a:r>
            <a:endParaRPr lang="en-US" dirty="0"/>
          </a:p>
        </p:txBody>
      </p:sp>
      <p:sp>
        <p:nvSpPr>
          <p:cNvPr id="7" name="Text Placeholder 6">
            <a:extLst>
              <a:ext uri="{FF2B5EF4-FFF2-40B4-BE49-F238E27FC236}">
                <a16:creationId xmlns:a16="http://schemas.microsoft.com/office/drawing/2014/main" id="{DE3B3A8B-8111-0332-034F-421E9476CC3E}"/>
              </a:ext>
            </a:extLst>
          </p:cNvPr>
          <p:cNvSpPr>
            <a:spLocks noGrp="1"/>
          </p:cNvSpPr>
          <p:nvPr>
            <p:ph type="body" sz="quarter" idx="16"/>
          </p:nvPr>
        </p:nvSpPr>
        <p:spPr>
          <a:xfrm>
            <a:off x="645626" y="5829300"/>
            <a:ext cx="10911375" cy="414215"/>
          </a:xfrm>
        </p:spPr>
        <p:txBody>
          <a:bodyPr/>
          <a:lstStyle/>
          <a:p>
            <a:r>
              <a:rPr lang="en-US" dirty="0">
                <a:latin typeface="Aptos"/>
                <a:cs typeface="Arial"/>
              </a:rPr>
              <a:t>Source: Internal Revenue Service (https://www.irs.gov/businesses/small-businesses-self-employed/estate-and-gift-taxes) *CT, DC, HI, IA, KY, ME, MA, MD, MN, NE, MJ, NY, OR, PA, RI, VT, WA. **2026 Exemption amount is based on Big Beautiful Bill Act (https://www.congress.gov/bill/119th-congress/house-bill/1/text). This information is for educational purposes only, and is not intended to provide, and should not be relied on for tax, legal or accounting advice. Please consult your own tax, legal and accounting advisors to discuss your unique tax circumstances.</a:t>
            </a:r>
          </a:p>
        </p:txBody>
      </p:sp>
      <p:sp>
        <p:nvSpPr>
          <p:cNvPr id="8" name="Text Placeholder 7">
            <a:extLst>
              <a:ext uri="{FF2B5EF4-FFF2-40B4-BE49-F238E27FC236}">
                <a16:creationId xmlns:a16="http://schemas.microsoft.com/office/drawing/2014/main" id="{ED7D3AFE-55C1-C8CA-F6C1-A69AC6DBD335}"/>
              </a:ext>
            </a:extLst>
          </p:cNvPr>
          <p:cNvSpPr>
            <a:spLocks noGrp="1"/>
          </p:cNvSpPr>
          <p:nvPr>
            <p:ph type="body" sz="quarter" idx="13"/>
          </p:nvPr>
        </p:nvSpPr>
        <p:spPr>
          <a:xfrm>
            <a:off x="654052" y="1261872"/>
            <a:ext cx="10928349" cy="315407"/>
          </a:xfrm>
        </p:spPr>
        <p:txBody>
          <a:bodyPr/>
          <a:lstStyle/>
          <a:p>
            <a:r>
              <a:rPr lang="en-US" dirty="0"/>
              <a:t>Historical and projected future estate planning environment**</a:t>
            </a:r>
          </a:p>
        </p:txBody>
      </p:sp>
      <p:graphicFrame>
        <p:nvGraphicFramePr>
          <p:cNvPr id="9" name="Chart Placeholder 8">
            <a:extLst>
              <a:ext uri="{FF2B5EF4-FFF2-40B4-BE49-F238E27FC236}">
                <a16:creationId xmlns:a16="http://schemas.microsoft.com/office/drawing/2014/main" id="{C8D48164-13E6-5159-A743-2E12DFC8CD52}"/>
              </a:ext>
            </a:extLst>
          </p:cNvPr>
          <p:cNvGraphicFramePr>
            <a:graphicFrameLocks noGrp="1"/>
          </p:cNvGraphicFramePr>
          <p:nvPr>
            <p:ph type="chart" sz="quarter" idx="12"/>
            <p:extLst>
              <p:ext uri="{D42A27DB-BD31-4B8C-83A1-F6EECF244321}">
                <p14:modId xmlns:p14="http://schemas.microsoft.com/office/powerpoint/2010/main" val="1825609608"/>
              </p:ext>
            </p:extLst>
          </p:nvPr>
        </p:nvGraphicFramePr>
        <p:xfrm>
          <a:off x="4525963" y="1790700"/>
          <a:ext cx="7031037" cy="37659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852171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martArt Placeholder 2">
            <a:extLst>
              <a:ext uri="{FF2B5EF4-FFF2-40B4-BE49-F238E27FC236}">
                <a16:creationId xmlns:a16="http://schemas.microsoft.com/office/drawing/2014/main" id="{296C215B-7A17-6F1E-6CF3-883313F7220B}"/>
              </a:ext>
            </a:extLst>
          </p:cNvPr>
          <p:cNvSpPr>
            <a:spLocks noGrp="1"/>
          </p:cNvSpPr>
          <p:nvPr>
            <p:ph type="dgm" sz="quarter" idx="15"/>
          </p:nvPr>
        </p:nvSpPr>
        <p:spPr>
          <a:xfrm>
            <a:off x="4516346" y="3199005"/>
            <a:ext cx="3281911" cy="9144"/>
          </a:xfrm>
        </p:spPr>
        <p:txBody>
          <a:bodyPr/>
          <a:lstStyle/>
          <a:p>
            <a:endParaRPr lang="en-US"/>
          </a:p>
        </p:txBody>
      </p:sp>
      <p:sp>
        <p:nvSpPr>
          <p:cNvPr id="4" name="SmartArt Placeholder 3">
            <a:extLst>
              <a:ext uri="{FF2B5EF4-FFF2-40B4-BE49-F238E27FC236}">
                <a16:creationId xmlns:a16="http://schemas.microsoft.com/office/drawing/2014/main" id="{3C8CE3BA-5A9C-54B3-9111-0129E4380A1D}"/>
              </a:ext>
            </a:extLst>
          </p:cNvPr>
          <p:cNvSpPr>
            <a:spLocks noGrp="1"/>
          </p:cNvSpPr>
          <p:nvPr>
            <p:ph type="dgm" sz="quarter" idx="17"/>
          </p:nvPr>
        </p:nvSpPr>
        <p:spPr>
          <a:xfrm>
            <a:off x="760330" y="3199005"/>
            <a:ext cx="3281911" cy="9144"/>
          </a:xfrm>
        </p:spPr>
        <p:txBody>
          <a:bodyPr/>
          <a:lstStyle/>
          <a:p>
            <a:endParaRPr lang="en-US"/>
          </a:p>
        </p:txBody>
      </p:sp>
      <p:sp>
        <p:nvSpPr>
          <p:cNvPr id="5" name="Title 4">
            <a:extLst>
              <a:ext uri="{FF2B5EF4-FFF2-40B4-BE49-F238E27FC236}">
                <a16:creationId xmlns:a16="http://schemas.microsoft.com/office/drawing/2014/main" id="{076CACF5-AF20-A50F-9DAF-BE45D4806C1A}"/>
              </a:ext>
            </a:extLst>
          </p:cNvPr>
          <p:cNvSpPr>
            <a:spLocks noGrp="1"/>
          </p:cNvSpPr>
          <p:nvPr>
            <p:ph type="title"/>
          </p:nvPr>
        </p:nvSpPr>
        <p:spPr/>
        <p:txBody>
          <a:bodyPr/>
          <a:lstStyle/>
          <a:p>
            <a:r>
              <a:rPr lang="en-US"/>
              <a:t>Estate Planning</a:t>
            </a:r>
          </a:p>
        </p:txBody>
      </p:sp>
      <p:sp>
        <p:nvSpPr>
          <p:cNvPr id="7" name="Text Placeholder 6">
            <a:extLst>
              <a:ext uri="{FF2B5EF4-FFF2-40B4-BE49-F238E27FC236}">
                <a16:creationId xmlns:a16="http://schemas.microsoft.com/office/drawing/2014/main" id="{84F62B73-5337-A7F2-3370-BA061128F37D}"/>
              </a:ext>
            </a:extLst>
          </p:cNvPr>
          <p:cNvSpPr>
            <a:spLocks noGrp="1"/>
          </p:cNvSpPr>
          <p:nvPr>
            <p:ph type="body" sz="quarter" idx="19"/>
          </p:nvPr>
        </p:nvSpPr>
        <p:spPr>
          <a:xfrm>
            <a:off x="4516878" y="3357142"/>
            <a:ext cx="3280847" cy="2162962"/>
          </a:xfrm>
        </p:spPr>
        <p:txBody>
          <a:bodyPr/>
          <a:lstStyle/>
          <a:p>
            <a:pPr marL="6160" indent="0">
              <a:buNone/>
            </a:pPr>
            <a:r>
              <a:rPr lang="en-US" sz="1600" b="1" dirty="0"/>
              <a:t>State Residency</a:t>
            </a:r>
          </a:p>
        </p:txBody>
      </p:sp>
      <p:sp>
        <p:nvSpPr>
          <p:cNvPr id="8" name="Text Placeholder 7">
            <a:extLst>
              <a:ext uri="{FF2B5EF4-FFF2-40B4-BE49-F238E27FC236}">
                <a16:creationId xmlns:a16="http://schemas.microsoft.com/office/drawing/2014/main" id="{1C4C967C-41C3-0902-01F7-E4E7F599A187}"/>
              </a:ext>
            </a:extLst>
          </p:cNvPr>
          <p:cNvSpPr>
            <a:spLocks noGrp="1"/>
          </p:cNvSpPr>
          <p:nvPr>
            <p:ph type="body" sz="quarter" idx="20"/>
          </p:nvPr>
        </p:nvSpPr>
        <p:spPr>
          <a:xfrm>
            <a:off x="761999" y="3357142"/>
            <a:ext cx="3280847" cy="2162962"/>
          </a:xfrm>
        </p:spPr>
        <p:txBody>
          <a:bodyPr/>
          <a:lstStyle/>
          <a:p>
            <a:pPr marL="6160" indent="0">
              <a:buNone/>
            </a:pPr>
            <a:r>
              <a:rPr lang="en-US" sz="1600" b="1" dirty="0"/>
              <a:t>Foundational </a:t>
            </a:r>
          </a:p>
          <a:p>
            <a:r>
              <a:rPr lang="en-US" dirty="0"/>
              <a:t>Annual Exclusion Gifts</a:t>
            </a:r>
          </a:p>
          <a:p>
            <a:r>
              <a:rPr lang="en-US" dirty="0"/>
              <a:t>Roth Conversions </a:t>
            </a:r>
          </a:p>
          <a:p>
            <a:r>
              <a:rPr lang="en-US" dirty="0"/>
              <a:t>Charitable Planning </a:t>
            </a:r>
          </a:p>
          <a:p>
            <a:r>
              <a:rPr lang="en-US" dirty="0"/>
              <a:t>529s / Direct Tuition Payments</a:t>
            </a:r>
            <a:endParaRPr lang="en-US" sz="1600" b="1" dirty="0"/>
          </a:p>
        </p:txBody>
      </p:sp>
      <p:sp>
        <p:nvSpPr>
          <p:cNvPr id="9" name="Text Placeholder 8">
            <a:extLst>
              <a:ext uri="{FF2B5EF4-FFF2-40B4-BE49-F238E27FC236}">
                <a16:creationId xmlns:a16="http://schemas.microsoft.com/office/drawing/2014/main" id="{0FA53E65-530D-FB47-2A94-40DC8751316C}"/>
              </a:ext>
            </a:extLst>
          </p:cNvPr>
          <p:cNvSpPr>
            <a:spLocks noGrp="1"/>
          </p:cNvSpPr>
          <p:nvPr>
            <p:ph type="body" sz="quarter" idx="12"/>
          </p:nvPr>
        </p:nvSpPr>
        <p:spPr/>
        <p:txBody>
          <a:bodyPr/>
          <a:lstStyle/>
          <a:p>
            <a:r>
              <a:rPr lang="en-US" sz="800"/>
              <a:t>This information is for educational purposes only, and is not intended to provide, and should not be relied on for tax, legal or accounting advice. Please consult your own tax, legal and accounting advisors to discuss your  unique tax circumstances.</a:t>
            </a:r>
            <a:endParaRPr lang="fr-FR" sz="800"/>
          </a:p>
        </p:txBody>
      </p:sp>
      <p:sp>
        <p:nvSpPr>
          <p:cNvPr id="10" name="Text Placeholder 9">
            <a:extLst>
              <a:ext uri="{FF2B5EF4-FFF2-40B4-BE49-F238E27FC236}">
                <a16:creationId xmlns:a16="http://schemas.microsoft.com/office/drawing/2014/main" id="{36827C30-F8FD-CC6A-2345-3851FFE80C1E}"/>
              </a:ext>
            </a:extLst>
          </p:cNvPr>
          <p:cNvSpPr>
            <a:spLocks noGrp="1"/>
          </p:cNvSpPr>
          <p:nvPr>
            <p:ph type="body" sz="quarter" idx="21"/>
          </p:nvPr>
        </p:nvSpPr>
        <p:spPr>
          <a:xfrm>
            <a:off x="654052" y="1261872"/>
            <a:ext cx="10928349" cy="315343"/>
          </a:xfrm>
        </p:spPr>
        <p:txBody>
          <a:bodyPr/>
          <a:lstStyle/>
          <a:p>
            <a:r>
              <a:rPr lang="en-US"/>
              <a:t>Potential Tools</a:t>
            </a:r>
          </a:p>
        </p:txBody>
      </p:sp>
      <p:sp>
        <p:nvSpPr>
          <p:cNvPr id="11" name="Footer Placeholder 10">
            <a:extLst>
              <a:ext uri="{FF2B5EF4-FFF2-40B4-BE49-F238E27FC236}">
                <a16:creationId xmlns:a16="http://schemas.microsoft.com/office/drawing/2014/main" id="{2DED020D-6CC7-4BEA-FEB0-E8BDC40577A8}"/>
              </a:ext>
            </a:extLst>
          </p:cNvPr>
          <p:cNvSpPr>
            <a:spLocks noGrp="1"/>
          </p:cNvSpPr>
          <p:nvPr>
            <p:ph type="ftr" sz="quarter" idx="22"/>
          </p:nvPr>
        </p:nvSpPr>
        <p:spPr/>
        <p:txBody>
          <a:bodyPr/>
          <a:lstStyle/>
          <a:p>
            <a:r>
              <a:rPr lang="en-US"/>
              <a:t>PLEASE REFER TO CONTENT DISCLOSURES AT THE END OF THIS PRESENTATION.</a:t>
            </a:r>
          </a:p>
        </p:txBody>
      </p:sp>
      <p:sp>
        <p:nvSpPr>
          <p:cNvPr id="12" name="Slide Number Placeholder 11">
            <a:extLst>
              <a:ext uri="{FF2B5EF4-FFF2-40B4-BE49-F238E27FC236}">
                <a16:creationId xmlns:a16="http://schemas.microsoft.com/office/drawing/2014/main" id="{8E76176C-1619-9B1B-D83B-182C6FFA7031}"/>
              </a:ext>
            </a:extLst>
          </p:cNvPr>
          <p:cNvSpPr>
            <a:spLocks noGrp="1"/>
          </p:cNvSpPr>
          <p:nvPr>
            <p:ph type="sldNum" sz="quarter" idx="23"/>
          </p:nvPr>
        </p:nvSpPr>
        <p:spPr/>
        <p:txBody>
          <a:bodyPr/>
          <a:lstStyle/>
          <a:p>
            <a:fld id="{AB0A2F5B-9D58-954B-BE2D-971097BC211C}" type="slidenum">
              <a:rPr lang="en-US" smtClean="0"/>
              <a:pPr/>
              <a:t>32</a:t>
            </a:fld>
            <a:endParaRPr lang="en-US"/>
          </a:p>
        </p:txBody>
      </p:sp>
      <p:grpSp>
        <p:nvGrpSpPr>
          <p:cNvPr id="23" name="Graphic 8">
            <a:extLst>
              <a:ext uri="{FF2B5EF4-FFF2-40B4-BE49-F238E27FC236}">
                <a16:creationId xmlns:a16="http://schemas.microsoft.com/office/drawing/2014/main" id="{BCA35105-C184-D769-16F2-994E488858D7}"/>
              </a:ext>
            </a:extLst>
          </p:cNvPr>
          <p:cNvGrpSpPr>
            <a:grpSpLocks noChangeAspect="1"/>
          </p:cNvGrpSpPr>
          <p:nvPr/>
        </p:nvGrpSpPr>
        <p:grpSpPr>
          <a:xfrm>
            <a:off x="4516346" y="2163801"/>
            <a:ext cx="685800" cy="699738"/>
            <a:chOff x="7565446" y="251908"/>
            <a:chExt cx="1146604" cy="1169909"/>
          </a:xfrm>
        </p:grpSpPr>
        <p:sp>
          <p:nvSpPr>
            <p:cNvPr id="24" name="Freeform 32">
              <a:extLst>
                <a:ext uri="{FF2B5EF4-FFF2-40B4-BE49-F238E27FC236}">
                  <a16:creationId xmlns:a16="http://schemas.microsoft.com/office/drawing/2014/main" id="{F62F8530-44AB-6051-BEDA-5C9B484D6175}"/>
                </a:ext>
              </a:extLst>
            </p:cNvPr>
            <p:cNvSpPr/>
            <p:nvPr/>
          </p:nvSpPr>
          <p:spPr>
            <a:xfrm flipV="1">
              <a:off x="8126817" y="531568"/>
              <a:ext cx="375489" cy="1747"/>
            </a:xfrm>
            <a:custGeom>
              <a:avLst/>
              <a:gdLst>
                <a:gd name="connsiteX0" fmla="*/ 376012 w 375489"/>
                <a:gd name="connsiteY0" fmla="*/ 173 h 1747"/>
                <a:gd name="connsiteX1" fmla="*/ 522 w 375489"/>
                <a:gd name="connsiteY1" fmla="*/ 173 h 1747"/>
              </a:gdLst>
              <a:ahLst/>
              <a:cxnLst>
                <a:cxn ang="0">
                  <a:pos x="connsiteX0" y="connsiteY0"/>
                </a:cxn>
                <a:cxn ang="0">
                  <a:pos x="connsiteX1" y="connsiteY1"/>
                </a:cxn>
              </a:cxnLst>
              <a:rect l="l" t="t" r="r" b="b"/>
              <a:pathLst>
                <a:path w="375489" h="1747">
                  <a:moveTo>
                    <a:pt x="376012" y="173"/>
                  </a:moveTo>
                  <a:lnTo>
                    <a:pt x="522" y="173"/>
                  </a:lnTo>
                </a:path>
              </a:pathLst>
            </a:custGeom>
            <a:noFill/>
            <a:ln w="19050" cap="rnd">
              <a:solidFill>
                <a:schemeClr val="tx1"/>
              </a:solidFill>
              <a:prstDash val="solid"/>
              <a:round/>
            </a:ln>
          </p:spPr>
          <p:txBody>
            <a:bodyPr rtlCol="0" anchor="ctr"/>
            <a:lstStyle/>
            <a:p>
              <a:endParaRPr lang="en-US" sz="1500"/>
            </a:p>
          </p:txBody>
        </p:sp>
        <p:grpSp>
          <p:nvGrpSpPr>
            <p:cNvPr id="25" name="Graphic 8">
              <a:extLst>
                <a:ext uri="{FF2B5EF4-FFF2-40B4-BE49-F238E27FC236}">
                  <a16:creationId xmlns:a16="http://schemas.microsoft.com/office/drawing/2014/main" id="{0351D47D-5435-FEC6-192D-4A1EAC6246FA}"/>
                </a:ext>
              </a:extLst>
            </p:cNvPr>
            <p:cNvGrpSpPr/>
            <p:nvPr/>
          </p:nvGrpSpPr>
          <p:grpSpPr>
            <a:xfrm>
              <a:off x="7565446" y="251908"/>
              <a:ext cx="1146604" cy="1169909"/>
              <a:chOff x="7565446" y="251908"/>
              <a:chExt cx="1146604" cy="1169909"/>
            </a:xfrm>
          </p:grpSpPr>
          <p:sp>
            <p:nvSpPr>
              <p:cNvPr id="26" name="Freeform 34">
                <a:extLst>
                  <a:ext uri="{FF2B5EF4-FFF2-40B4-BE49-F238E27FC236}">
                    <a16:creationId xmlns:a16="http://schemas.microsoft.com/office/drawing/2014/main" id="{C59D2CC1-FA26-08DB-772B-4913A51998BC}"/>
                  </a:ext>
                </a:extLst>
              </p:cNvPr>
              <p:cNvSpPr/>
              <p:nvPr/>
            </p:nvSpPr>
            <p:spPr>
              <a:xfrm flipV="1">
                <a:off x="7565446" y="825210"/>
                <a:ext cx="797029" cy="419489"/>
              </a:xfrm>
              <a:custGeom>
                <a:avLst/>
                <a:gdLst>
                  <a:gd name="connsiteX0" fmla="*/ 70 w 797029"/>
                  <a:gd name="connsiteY0" fmla="*/ 371 h 419489"/>
                  <a:gd name="connsiteX1" fmla="*/ 223798 w 797029"/>
                  <a:gd name="connsiteY1" fmla="*/ 371 h 419489"/>
                  <a:gd name="connsiteX2" fmla="*/ 293713 w 797029"/>
                  <a:gd name="connsiteY2" fmla="*/ 69424 h 419489"/>
                  <a:gd name="connsiteX3" fmla="*/ 363628 w 797029"/>
                  <a:gd name="connsiteY3" fmla="*/ 140201 h 419489"/>
                  <a:gd name="connsiteX4" fmla="*/ 727185 w 797029"/>
                  <a:gd name="connsiteY4" fmla="*/ 140201 h 419489"/>
                  <a:gd name="connsiteX5" fmla="*/ 797100 w 797029"/>
                  <a:gd name="connsiteY5" fmla="*/ 210116 h 419489"/>
                  <a:gd name="connsiteX6" fmla="*/ 727185 w 797029"/>
                  <a:gd name="connsiteY6" fmla="*/ 280031 h 419489"/>
                  <a:gd name="connsiteX7" fmla="*/ 643287 w 797029"/>
                  <a:gd name="connsiteY7" fmla="*/ 280031 h 419489"/>
                  <a:gd name="connsiteX8" fmla="*/ 573373 w 797029"/>
                  <a:gd name="connsiteY8" fmla="*/ 349946 h 419489"/>
                  <a:gd name="connsiteX9" fmla="*/ 503458 w 797029"/>
                  <a:gd name="connsiteY9" fmla="*/ 419861 h 419489"/>
                  <a:gd name="connsiteX10" fmla="*/ 396255 w 797029"/>
                  <a:gd name="connsiteY10" fmla="*/ 419861 h 419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7029" h="419489">
                    <a:moveTo>
                      <a:pt x="70" y="371"/>
                    </a:moveTo>
                    <a:lnTo>
                      <a:pt x="223798" y="371"/>
                    </a:lnTo>
                    <a:cubicBezTo>
                      <a:pt x="262111" y="371"/>
                      <a:pt x="294179" y="31111"/>
                      <a:pt x="293713" y="69424"/>
                    </a:cubicBezTo>
                    <a:cubicBezTo>
                      <a:pt x="293247" y="108436"/>
                      <a:pt x="324732" y="140201"/>
                      <a:pt x="363628" y="140201"/>
                    </a:cubicBezTo>
                    <a:lnTo>
                      <a:pt x="727185" y="140201"/>
                    </a:lnTo>
                    <a:cubicBezTo>
                      <a:pt x="765802" y="140201"/>
                      <a:pt x="797100" y="171500"/>
                      <a:pt x="797100" y="210116"/>
                    </a:cubicBezTo>
                    <a:cubicBezTo>
                      <a:pt x="797100" y="248732"/>
                      <a:pt x="765802" y="280031"/>
                      <a:pt x="727185" y="280031"/>
                    </a:cubicBezTo>
                    <a:lnTo>
                      <a:pt x="643287" y="280031"/>
                    </a:lnTo>
                    <a:cubicBezTo>
                      <a:pt x="604671" y="280031"/>
                      <a:pt x="573373" y="311330"/>
                      <a:pt x="573373" y="349946"/>
                    </a:cubicBezTo>
                    <a:cubicBezTo>
                      <a:pt x="573373" y="388562"/>
                      <a:pt x="542074" y="419861"/>
                      <a:pt x="503458" y="419861"/>
                    </a:cubicBezTo>
                    <a:lnTo>
                      <a:pt x="396255" y="419861"/>
                    </a:lnTo>
                  </a:path>
                </a:pathLst>
              </a:custGeom>
              <a:noFill/>
              <a:ln w="19050" cap="rnd">
                <a:solidFill>
                  <a:schemeClr val="tx1"/>
                </a:solidFill>
                <a:prstDash val="solid"/>
                <a:round/>
              </a:ln>
            </p:spPr>
            <p:txBody>
              <a:bodyPr rtlCol="0" anchor="ctr"/>
              <a:lstStyle/>
              <a:p>
                <a:endParaRPr lang="en-US" sz="1500"/>
              </a:p>
            </p:txBody>
          </p:sp>
          <p:sp>
            <p:nvSpPr>
              <p:cNvPr id="27" name="Freeform 35">
                <a:extLst>
                  <a:ext uri="{FF2B5EF4-FFF2-40B4-BE49-F238E27FC236}">
                    <a16:creationId xmlns:a16="http://schemas.microsoft.com/office/drawing/2014/main" id="{9D11AED7-618F-9CB7-55C2-211675AFEBD3}"/>
                  </a:ext>
                </a:extLst>
              </p:cNvPr>
              <p:cNvSpPr/>
              <p:nvPr/>
            </p:nvSpPr>
            <p:spPr>
              <a:xfrm flipV="1">
                <a:off x="7565446" y="825210"/>
                <a:ext cx="331256" cy="1747"/>
              </a:xfrm>
              <a:custGeom>
                <a:avLst/>
                <a:gdLst>
                  <a:gd name="connsiteX0" fmla="*/ 331436 w 331256"/>
                  <a:gd name="connsiteY0" fmla="*/ 341 h 1747"/>
                  <a:gd name="connsiteX1" fmla="*/ 179 w 331256"/>
                  <a:gd name="connsiteY1" fmla="*/ 341 h 1747"/>
                </a:gdLst>
                <a:ahLst/>
                <a:cxnLst>
                  <a:cxn ang="0">
                    <a:pos x="connsiteX0" y="connsiteY0"/>
                  </a:cxn>
                  <a:cxn ang="0">
                    <a:pos x="connsiteX1" y="connsiteY1"/>
                  </a:cxn>
                </a:cxnLst>
                <a:rect l="l" t="t" r="r" b="b"/>
                <a:pathLst>
                  <a:path w="331256" h="1747">
                    <a:moveTo>
                      <a:pt x="331436" y="341"/>
                    </a:moveTo>
                    <a:lnTo>
                      <a:pt x="179" y="341"/>
                    </a:lnTo>
                  </a:path>
                </a:pathLst>
              </a:custGeom>
              <a:noFill/>
              <a:ln w="19050" cap="rnd">
                <a:solidFill>
                  <a:schemeClr val="tx1"/>
                </a:solidFill>
                <a:prstDash val="solid"/>
                <a:round/>
              </a:ln>
            </p:spPr>
            <p:txBody>
              <a:bodyPr rtlCol="0" anchor="ctr"/>
              <a:lstStyle/>
              <a:p>
                <a:endParaRPr lang="en-US" sz="1500"/>
              </a:p>
            </p:txBody>
          </p:sp>
          <p:sp>
            <p:nvSpPr>
              <p:cNvPr id="28" name="Freeform 36">
                <a:extLst>
                  <a:ext uri="{FF2B5EF4-FFF2-40B4-BE49-F238E27FC236}">
                    <a16:creationId xmlns:a16="http://schemas.microsoft.com/office/drawing/2014/main" id="{E1EA0D80-4BE0-BA9E-8F33-CECB7E2D46EA}"/>
                  </a:ext>
                </a:extLst>
              </p:cNvPr>
              <p:cNvSpPr/>
              <p:nvPr/>
            </p:nvSpPr>
            <p:spPr>
              <a:xfrm flipV="1">
                <a:off x="7859089" y="391738"/>
                <a:ext cx="139829" cy="139829"/>
              </a:xfrm>
              <a:custGeom>
                <a:avLst/>
                <a:gdLst>
                  <a:gd name="connsiteX0" fmla="*/ 70136 w 139829"/>
                  <a:gd name="connsiteY0" fmla="*/ 103 h 139829"/>
                  <a:gd name="connsiteX1" fmla="*/ 221 w 139829"/>
                  <a:gd name="connsiteY1" fmla="*/ 70018 h 139829"/>
                  <a:gd name="connsiteX2" fmla="*/ 70136 w 139829"/>
                  <a:gd name="connsiteY2" fmla="*/ 139933 h 139829"/>
                  <a:gd name="connsiteX3" fmla="*/ 140051 w 139829"/>
                  <a:gd name="connsiteY3" fmla="*/ 70018 h 139829"/>
                  <a:gd name="connsiteX4" fmla="*/ 70136 w 139829"/>
                  <a:gd name="connsiteY4" fmla="*/ 103 h 139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829" h="139829">
                    <a:moveTo>
                      <a:pt x="70136" y="103"/>
                    </a:moveTo>
                    <a:cubicBezTo>
                      <a:pt x="31590" y="103"/>
                      <a:pt x="221" y="31472"/>
                      <a:pt x="221" y="70018"/>
                    </a:cubicBezTo>
                    <a:cubicBezTo>
                      <a:pt x="221" y="108565"/>
                      <a:pt x="31590" y="139933"/>
                      <a:pt x="70136" y="139933"/>
                    </a:cubicBezTo>
                    <a:cubicBezTo>
                      <a:pt x="108683" y="139933"/>
                      <a:pt x="140051" y="108565"/>
                      <a:pt x="140051" y="70018"/>
                    </a:cubicBezTo>
                    <a:cubicBezTo>
                      <a:pt x="140051" y="31472"/>
                      <a:pt x="108683" y="103"/>
                      <a:pt x="70136" y="103"/>
                    </a:cubicBezTo>
                    <a:close/>
                  </a:path>
                </a:pathLst>
              </a:custGeom>
              <a:noFill/>
              <a:ln w="19050" cap="rnd">
                <a:solidFill>
                  <a:schemeClr val="tx1"/>
                </a:solidFill>
                <a:prstDash val="solid"/>
                <a:round/>
              </a:ln>
            </p:spPr>
            <p:txBody>
              <a:bodyPr rtlCol="0" anchor="ctr"/>
              <a:lstStyle/>
              <a:p>
                <a:endParaRPr lang="en-US" sz="1500"/>
              </a:p>
            </p:txBody>
          </p:sp>
          <p:sp>
            <p:nvSpPr>
              <p:cNvPr id="29" name="Freeform 37">
                <a:extLst>
                  <a:ext uri="{FF2B5EF4-FFF2-40B4-BE49-F238E27FC236}">
                    <a16:creationId xmlns:a16="http://schemas.microsoft.com/office/drawing/2014/main" id="{CAC1AF95-BF2C-799F-78A6-585579EFF652}"/>
                  </a:ext>
                </a:extLst>
              </p:cNvPr>
              <p:cNvSpPr/>
              <p:nvPr/>
            </p:nvSpPr>
            <p:spPr>
              <a:xfrm flipV="1">
                <a:off x="7719259" y="251908"/>
                <a:ext cx="419489" cy="629234"/>
              </a:xfrm>
              <a:custGeom>
                <a:avLst/>
                <a:gdLst>
                  <a:gd name="connsiteX0" fmla="*/ 209966 w 419489"/>
                  <a:gd name="connsiteY0" fmla="*/ 58 h 629234"/>
                  <a:gd name="connsiteX1" fmla="*/ 28211 w 419489"/>
                  <a:gd name="connsiteY1" fmla="*/ 314815 h 629234"/>
                  <a:gd name="connsiteX2" fmla="*/ 12153 w 419489"/>
                  <a:gd name="connsiteY2" fmla="*/ 349633 h 629234"/>
                  <a:gd name="connsiteX3" fmla="*/ 221 w 419489"/>
                  <a:gd name="connsiteY3" fmla="*/ 419548 h 629234"/>
                  <a:gd name="connsiteX4" fmla="*/ 209966 w 419489"/>
                  <a:gd name="connsiteY4" fmla="*/ 629293 h 629234"/>
                  <a:gd name="connsiteX5" fmla="*/ 419711 w 419489"/>
                  <a:gd name="connsiteY5" fmla="*/ 419548 h 629234"/>
                  <a:gd name="connsiteX6" fmla="*/ 407779 w 419489"/>
                  <a:gd name="connsiteY6" fmla="*/ 349633 h 629234"/>
                  <a:gd name="connsiteX7" fmla="*/ 391722 w 419489"/>
                  <a:gd name="connsiteY7" fmla="*/ 314815 h 629234"/>
                  <a:gd name="connsiteX8" fmla="*/ 209966 w 419489"/>
                  <a:gd name="connsiteY8" fmla="*/ 58 h 629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489" h="629234">
                    <a:moveTo>
                      <a:pt x="209966" y="58"/>
                    </a:moveTo>
                    <a:lnTo>
                      <a:pt x="28211" y="314815"/>
                    </a:lnTo>
                    <a:cubicBezTo>
                      <a:pt x="21848" y="325838"/>
                      <a:pt x="16465" y="337468"/>
                      <a:pt x="12153" y="349633"/>
                    </a:cubicBezTo>
                    <a:cubicBezTo>
                      <a:pt x="4416" y="371493"/>
                      <a:pt x="221" y="395031"/>
                      <a:pt x="221" y="419548"/>
                    </a:cubicBezTo>
                    <a:cubicBezTo>
                      <a:pt x="221" y="535397"/>
                      <a:pt x="94117" y="629293"/>
                      <a:pt x="209966" y="629293"/>
                    </a:cubicBezTo>
                    <a:cubicBezTo>
                      <a:pt x="325815" y="629293"/>
                      <a:pt x="419711" y="535397"/>
                      <a:pt x="419711" y="419548"/>
                    </a:cubicBezTo>
                    <a:cubicBezTo>
                      <a:pt x="419711" y="395031"/>
                      <a:pt x="415516" y="371493"/>
                      <a:pt x="407779" y="349633"/>
                    </a:cubicBezTo>
                    <a:cubicBezTo>
                      <a:pt x="403467" y="337468"/>
                      <a:pt x="398084" y="325838"/>
                      <a:pt x="391722" y="314815"/>
                    </a:cubicBezTo>
                    <a:lnTo>
                      <a:pt x="209966" y="58"/>
                    </a:lnTo>
                  </a:path>
                </a:pathLst>
              </a:custGeom>
              <a:noFill/>
              <a:ln w="19050" cap="rnd">
                <a:solidFill>
                  <a:schemeClr val="tx1"/>
                </a:solidFill>
                <a:prstDash val="solid"/>
                <a:round/>
              </a:ln>
            </p:spPr>
            <p:txBody>
              <a:bodyPr rtlCol="0" anchor="ctr"/>
              <a:lstStyle/>
              <a:p>
                <a:endParaRPr lang="en-US" sz="1500"/>
              </a:p>
            </p:txBody>
          </p:sp>
          <p:sp>
            <p:nvSpPr>
              <p:cNvPr id="30" name="Freeform 38">
                <a:extLst>
                  <a:ext uri="{FF2B5EF4-FFF2-40B4-BE49-F238E27FC236}">
                    <a16:creationId xmlns:a16="http://schemas.microsoft.com/office/drawing/2014/main" id="{2CC4B6E4-F8E7-394B-82C8-BF9DB3BED6CC}"/>
                  </a:ext>
                </a:extLst>
              </p:cNvPr>
              <p:cNvSpPr/>
              <p:nvPr/>
            </p:nvSpPr>
            <p:spPr>
              <a:xfrm flipV="1">
                <a:off x="8292561" y="685380"/>
                <a:ext cx="209744" cy="139829"/>
              </a:xfrm>
              <a:custGeom>
                <a:avLst/>
                <a:gdLst>
                  <a:gd name="connsiteX0" fmla="*/ 210279 w 209744"/>
                  <a:gd name="connsiteY0" fmla="*/ 271 h 139829"/>
                  <a:gd name="connsiteX1" fmla="*/ 70449 w 209744"/>
                  <a:gd name="connsiteY1" fmla="*/ 271 h 139829"/>
                  <a:gd name="connsiteX2" fmla="*/ 534 w 209744"/>
                  <a:gd name="connsiteY2" fmla="*/ 70186 h 139829"/>
                  <a:gd name="connsiteX3" fmla="*/ 70449 w 209744"/>
                  <a:gd name="connsiteY3" fmla="*/ 140101 h 139829"/>
                  <a:gd name="connsiteX4" fmla="*/ 210279 w 209744"/>
                  <a:gd name="connsiteY4" fmla="*/ 140101 h 139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744" h="139829">
                    <a:moveTo>
                      <a:pt x="210279" y="271"/>
                    </a:moveTo>
                    <a:lnTo>
                      <a:pt x="70449" y="271"/>
                    </a:lnTo>
                    <a:cubicBezTo>
                      <a:pt x="31833" y="271"/>
                      <a:pt x="534" y="31570"/>
                      <a:pt x="534" y="70186"/>
                    </a:cubicBezTo>
                    <a:cubicBezTo>
                      <a:pt x="534" y="108803"/>
                      <a:pt x="31833" y="140101"/>
                      <a:pt x="70449" y="140101"/>
                    </a:cubicBezTo>
                    <a:lnTo>
                      <a:pt x="210279" y="140101"/>
                    </a:lnTo>
                  </a:path>
                </a:pathLst>
              </a:custGeom>
              <a:noFill/>
              <a:ln w="19050" cap="rnd">
                <a:solidFill>
                  <a:schemeClr val="tx1"/>
                </a:solidFill>
                <a:prstDash val="solid"/>
                <a:round/>
              </a:ln>
            </p:spPr>
            <p:txBody>
              <a:bodyPr rtlCol="0" anchor="ctr"/>
              <a:lstStyle/>
              <a:p>
                <a:endParaRPr lang="en-US" sz="1500"/>
              </a:p>
            </p:txBody>
          </p:sp>
          <p:sp>
            <p:nvSpPr>
              <p:cNvPr id="31" name="Freeform 39">
                <a:extLst>
                  <a:ext uri="{FF2B5EF4-FFF2-40B4-BE49-F238E27FC236}">
                    <a16:creationId xmlns:a16="http://schemas.microsoft.com/office/drawing/2014/main" id="{FBC728F1-69D1-F3D6-C6FB-65EA07B1B7B8}"/>
                  </a:ext>
                </a:extLst>
              </p:cNvPr>
              <p:cNvSpPr/>
              <p:nvPr/>
            </p:nvSpPr>
            <p:spPr>
              <a:xfrm flipV="1">
                <a:off x="8115444" y="1375208"/>
                <a:ext cx="46609" cy="46609"/>
              </a:xfrm>
              <a:custGeom>
                <a:avLst/>
                <a:gdLst>
                  <a:gd name="connsiteX0" fmla="*/ 46961 w 46609"/>
                  <a:gd name="connsiteY0" fmla="*/ 23974 h 46609"/>
                  <a:gd name="connsiteX1" fmla="*/ 23656 w 46609"/>
                  <a:gd name="connsiteY1" fmla="*/ 669 h 46609"/>
                  <a:gd name="connsiteX2" fmla="*/ 351 w 46609"/>
                  <a:gd name="connsiteY2" fmla="*/ 23974 h 46609"/>
                  <a:gd name="connsiteX3" fmla="*/ 23656 w 46609"/>
                  <a:gd name="connsiteY3" fmla="*/ 47279 h 46609"/>
                  <a:gd name="connsiteX4" fmla="*/ 46961 w 46609"/>
                  <a:gd name="connsiteY4" fmla="*/ 23974 h 46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09" h="46609">
                    <a:moveTo>
                      <a:pt x="46961" y="23974"/>
                    </a:moveTo>
                    <a:cubicBezTo>
                      <a:pt x="46961" y="11105"/>
                      <a:pt x="36528" y="669"/>
                      <a:pt x="23656" y="669"/>
                    </a:cubicBezTo>
                    <a:cubicBezTo>
                      <a:pt x="10785" y="669"/>
                      <a:pt x="351" y="11105"/>
                      <a:pt x="351" y="23974"/>
                    </a:cubicBezTo>
                    <a:cubicBezTo>
                      <a:pt x="351" y="36843"/>
                      <a:pt x="10785" y="47279"/>
                      <a:pt x="23656" y="47279"/>
                    </a:cubicBezTo>
                    <a:cubicBezTo>
                      <a:pt x="36528" y="47279"/>
                      <a:pt x="46961" y="36843"/>
                      <a:pt x="46961" y="23974"/>
                    </a:cubicBezTo>
                  </a:path>
                </a:pathLst>
              </a:custGeom>
              <a:solidFill>
                <a:srgbClr val="000000"/>
              </a:solidFill>
              <a:ln w="19050" cap="flat">
                <a:solidFill>
                  <a:schemeClr val="tx1"/>
                </a:solidFill>
                <a:prstDash val="solid"/>
                <a:miter/>
              </a:ln>
            </p:spPr>
            <p:txBody>
              <a:bodyPr rtlCol="0" anchor="ctr"/>
              <a:lstStyle/>
              <a:p>
                <a:endParaRPr lang="en-US" sz="1500"/>
              </a:p>
            </p:txBody>
          </p:sp>
          <p:sp>
            <p:nvSpPr>
              <p:cNvPr id="32" name="Freeform 40">
                <a:extLst>
                  <a:ext uri="{FF2B5EF4-FFF2-40B4-BE49-F238E27FC236}">
                    <a16:creationId xmlns:a16="http://schemas.microsoft.com/office/drawing/2014/main" id="{BF2A2CE6-2667-E69D-39A8-6516FF7E9942}"/>
                  </a:ext>
                </a:extLst>
              </p:cNvPr>
              <p:cNvSpPr/>
              <p:nvPr/>
            </p:nvSpPr>
            <p:spPr>
              <a:xfrm flipV="1">
                <a:off x="7565447" y="531568"/>
                <a:ext cx="468429" cy="866944"/>
              </a:xfrm>
              <a:custGeom>
                <a:avLst/>
                <a:gdLst>
                  <a:gd name="connsiteX0" fmla="*/ 165863 w 468429"/>
                  <a:gd name="connsiteY0" fmla="*/ 867552 h 866944"/>
                  <a:gd name="connsiteX1" fmla="*/ 118 w 468429"/>
                  <a:gd name="connsiteY1" fmla="*/ 867552 h 866944"/>
                  <a:gd name="connsiteX2" fmla="*/ 118 w 468429"/>
                  <a:gd name="connsiteY2" fmla="*/ 607 h 866944"/>
                  <a:gd name="connsiteX3" fmla="*/ 468548 w 468429"/>
                  <a:gd name="connsiteY3" fmla="*/ 607 h 866944"/>
                </a:gdLst>
                <a:ahLst/>
                <a:cxnLst>
                  <a:cxn ang="0">
                    <a:pos x="connsiteX0" y="connsiteY0"/>
                  </a:cxn>
                  <a:cxn ang="0">
                    <a:pos x="connsiteX1" y="connsiteY1"/>
                  </a:cxn>
                  <a:cxn ang="0">
                    <a:pos x="connsiteX2" y="connsiteY2"/>
                  </a:cxn>
                  <a:cxn ang="0">
                    <a:pos x="connsiteX3" y="connsiteY3"/>
                  </a:cxn>
                </a:cxnLst>
                <a:rect l="l" t="t" r="r" b="b"/>
                <a:pathLst>
                  <a:path w="468429" h="866944">
                    <a:moveTo>
                      <a:pt x="165863" y="867552"/>
                    </a:moveTo>
                    <a:lnTo>
                      <a:pt x="118" y="867552"/>
                    </a:lnTo>
                    <a:lnTo>
                      <a:pt x="118" y="607"/>
                    </a:lnTo>
                    <a:lnTo>
                      <a:pt x="468548" y="607"/>
                    </a:lnTo>
                  </a:path>
                </a:pathLst>
              </a:custGeom>
              <a:noFill/>
              <a:ln w="19050" cap="rnd">
                <a:solidFill>
                  <a:schemeClr val="tx1"/>
                </a:solidFill>
                <a:prstDash val="solid"/>
                <a:round/>
              </a:ln>
            </p:spPr>
            <p:txBody>
              <a:bodyPr rtlCol="0" anchor="ctr"/>
              <a:lstStyle/>
              <a:p>
                <a:endParaRPr lang="en-US" sz="1500"/>
              </a:p>
            </p:txBody>
          </p:sp>
          <p:sp>
            <p:nvSpPr>
              <p:cNvPr id="33" name="Freeform 41">
                <a:extLst>
                  <a:ext uri="{FF2B5EF4-FFF2-40B4-BE49-F238E27FC236}">
                    <a16:creationId xmlns:a16="http://schemas.microsoft.com/office/drawing/2014/main" id="{8D56A274-6766-2559-F1CF-2484A4399F3C}"/>
                  </a:ext>
                </a:extLst>
              </p:cNvPr>
              <p:cNvSpPr/>
              <p:nvPr/>
            </p:nvSpPr>
            <p:spPr>
              <a:xfrm flipV="1">
                <a:off x="8243621" y="391738"/>
                <a:ext cx="468429" cy="1006774"/>
              </a:xfrm>
              <a:custGeom>
                <a:avLst/>
                <a:gdLst>
                  <a:gd name="connsiteX0" fmla="*/ 435 w 468429"/>
                  <a:gd name="connsiteY0" fmla="*/ 165 h 1006774"/>
                  <a:gd name="connsiteX1" fmla="*/ 329035 w 468429"/>
                  <a:gd name="connsiteY1" fmla="*/ 165 h 1006774"/>
                  <a:gd name="connsiteX2" fmla="*/ 468865 w 468429"/>
                  <a:gd name="connsiteY2" fmla="*/ 139995 h 1006774"/>
                  <a:gd name="connsiteX3" fmla="*/ 329035 w 468429"/>
                  <a:gd name="connsiteY3" fmla="*/ 279825 h 1006774"/>
                  <a:gd name="connsiteX4" fmla="*/ 259120 w 468429"/>
                  <a:gd name="connsiteY4" fmla="*/ 279825 h 1006774"/>
                  <a:gd name="connsiteX5" fmla="*/ 259120 w 468429"/>
                  <a:gd name="connsiteY5" fmla="*/ 1006940 h 1006774"/>
                  <a:gd name="connsiteX6" fmla="*/ 329035 w 468429"/>
                  <a:gd name="connsiteY6" fmla="*/ 1006940 h 1006774"/>
                  <a:gd name="connsiteX7" fmla="*/ 468865 w 468429"/>
                  <a:gd name="connsiteY7" fmla="*/ 867110 h 1006774"/>
                  <a:gd name="connsiteX8" fmla="*/ 468865 w 468429"/>
                  <a:gd name="connsiteY8" fmla="*/ 139995 h 1006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8429" h="1006774">
                    <a:moveTo>
                      <a:pt x="435" y="165"/>
                    </a:moveTo>
                    <a:lnTo>
                      <a:pt x="329035" y="165"/>
                    </a:lnTo>
                    <a:cubicBezTo>
                      <a:pt x="406268" y="165"/>
                      <a:pt x="468865" y="62762"/>
                      <a:pt x="468865" y="139995"/>
                    </a:cubicBezTo>
                    <a:cubicBezTo>
                      <a:pt x="468865" y="217228"/>
                      <a:pt x="406268" y="279825"/>
                      <a:pt x="329035" y="279825"/>
                    </a:cubicBezTo>
                    <a:lnTo>
                      <a:pt x="259120" y="279825"/>
                    </a:lnTo>
                    <a:lnTo>
                      <a:pt x="259120" y="1006940"/>
                    </a:lnTo>
                    <a:lnTo>
                      <a:pt x="329035" y="1006940"/>
                    </a:lnTo>
                    <a:cubicBezTo>
                      <a:pt x="406268" y="1006940"/>
                      <a:pt x="468865" y="944343"/>
                      <a:pt x="468865" y="867110"/>
                    </a:cubicBezTo>
                    <a:lnTo>
                      <a:pt x="468865" y="139995"/>
                    </a:lnTo>
                  </a:path>
                </a:pathLst>
              </a:custGeom>
              <a:noFill/>
              <a:ln w="19050" cap="rnd">
                <a:solidFill>
                  <a:schemeClr val="tx1"/>
                </a:solidFill>
                <a:prstDash val="solid"/>
                <a:round/>
              </a:ln>
            </p:spPr>
            <p:txBody>
              <a:bodyPr rtlCol="0" anchor="ctr"/>
              <a:lstStyle/>
              <a:p>
                <a:endParaRPr lang="en-US" sz="1500"/>
              </a:p>
            </p:txBody>
          </p:sp>
        </p:grpSp>
      </p:grpSp>
      <p:grpSp>
        <p:nvGrpSpPr>
          <p:cNvPr id="34" name="Graphic 10">
            <a:extLst>
              <a:ext uri="{FF2B5EF4-FFF2-40B4-BE49-F238E27FC236}">
                <a16:creationId xmlns:a16="http://schemas.microsoft.com/office/drawing/2014/main" id="{F4CE6BFD-8607-5DCA-84C3-0E030D51807D}"/>
              </a:ext>
            </a:extLst>
          </p:cNvPr>
          <p:cNvGrpSpPr>
            <a:grpSpLocks noChangeAspect="1"/>
          </p:cNvGrpSpPr>
          <p:nvPr/>
        </p:nvGrpSpPr>
        <p:grpSpPr>
          <a:xfrm>
            <a:off x="762786" y="2163801"/>
            <a:ext cx="685800" cy="699738"/>
            <a:chOff x="15028879" y="264066"/>
            <a:chExt cx="1158255" cy="1122288"/>
          </a:xfrm>
          <a:noFill/>
        </p:grpSpPr>
        <p:sp>
          <p:nvSpPr>
            <p:cNvPr id="35" name="Freeform 12">
              <a:extLst>
                <a:ext uri="{FF2B5EF4-FFF2-40B4-BE49-F238E27FC236}">
                  <a16:creationId xmlns:a16="http://schemas.microsoft.com/office/drawing/2014/main" id="{2D6AB45C-4D84-EE19-C11A-C487177EA887}"/>
                </a:ext>
              </a:extLst>
            </p:cNvPr>
            <p:cNvSpPr/>
            <p:nvPr/>
          </p:nvSpPr>
          <p:spPr>
            <a:xfrm flipV="1">
              <a:off x="16020910" y="418755"/>
              <a:ext cx="1747" cy="81623"/>
            </a:xfrm>
            <a:custGeom>
              <a:avLst/>
              <a:gdLst>
                <a:gd name="connsiteX0" fmla="*/ 578 w 1747"/>
                <a:gd name="connsiteY0" fmla="*/ 81773 h 81623"/>
                <a:gd name="connsiteX1" fmla="*/ 578 w 1747"/>
                <a:gd name="connsiteY1" fmla="*/ 150 h 81623"/>
              </a:gdLst>
              <a:ahLst/>
              <a:cxnLst>
                <a:cxn ang="0">
                  <a:pos x="connsiteX0" y="connsiteY0"/>
                </a:cxn>
                <a:cxn ang="0">
                  <a:pos x="connsiteX1" y="connsiteY1"/>
                </a:cxn>
              </a:cxnLst>
              <a:rect l="l" t="t" r="r" b="b"/>
              <a:pathLst>
                <a:path w="1747" h="81623">
                  <a:moveTo>
                    <a:pt x="578" y="81773"/>
                  </a:moveTo>
                  <a:lnTo>
                    <a:pt x="578" y="150"/>
                  </a:lnTo>
                </a:path>
              </a:pathLst>
            </a:custGeom>
            <a:noFill/>
            <a:ln w="19050" cap="rnd">
              <a:solidFill>
                <a:schemeClr val="tx1"/>
              </a:solidFill>
              <a:prstDash val="solid"/>
              <a:round/>
            </a:ln>
          </p:spPr>
          <p:txBody>
            <a:bodyPr rtlCol="0" anchor="ctr"/>
            <a:lstStyle/>
            <a:p>
              <a:endParaRPr lang="en-US" sz="1500"/>
            </a:p>
          </p:txBody>
        </p:sp>
        <p:grpSp>
          <p:nvGrpSpPr>
            <p:cNvPr id="36" name="Graphic 10">
              <a:extLst>
                <a:ext uri="{FF2B5EF4-FFF2-40B4-BE49-F238E27FC236}">
                  <a16:creationId xmlns:a16="http://schemas.microsoft.com/office/drawing/2014/main" id="{6471EE82-BB4F-7245-03C3-2F21DBF690C1}"/>
                </a:ext>
              </a:extLst>
            </p:cNvPr>
            <p:cNvGrpSpPr/>
            <p:nvPr/>
          </p:nvGrpSpPr>
          <p:grpSpPr>
            <a:xfrm>
              <a:off x="15028879" y="264066"/>
              <a:ext cx="1158255" cy="1122288"/>
              <a:chOff x="15028879" y="264066"/>
              <a:chExt cx="1158255" cy="1122288"/>
            </a:xfrm>
            <a:noFill/>
          </p:grpSpPr>
          <p:sp>
            <p:nvSpPr>
              <p:cNvPr id="37" name="Freeform 25">
                <a:extLst>
                  <a:ext uri="{FF2B5EF4-FFF2-40B4-BE49-F238E27FC236}">
                    <a16:creationId xmlns:a16="http://schemas.microsoft.com/office/drawing/2014/main" id="{673D977D-7D25-2C2E-F23F-D129E425F26F}"/>
                  </a:ext>
                </a:extLst>
              </p:cNvPr>
              <p:cNvSpPr/>
              <p:nvPr/>
            </p:nvSpPr>
            <p:spPr>
              <a:xfrm flipV="1">
                <a:off x="15430332" y="590224"/>
                <a:ext cx="159352" cy="95972"/>
              </a:xfrm>
              <a:custGeom>
                <a:avLst/>
                <a:gdLst>
                  <a:gd name="connsiteX0" fmla="*/ 159672 w 159352"/>
                  <a:gd name="connsiteY0" fmla="*/ 96227 h 95972"/>
                  <a:gd name="connsiteX1" fmla="*/ 319 w 159352"/>
                  <a:gd name="connsiteY1" fmla="*/ 255 h 95972"/>
                </a:gdLst>
                <a:ahLst/>
                <a:cxnLst>
                  <a:cxn ang="0">
                    <a:pos x="connsiteX0" y="connsiteY0"/>
                  </a:cxn>
                  <a:cxn ang="0">
                    <a:pos x="connsiteX1" y="connsiteY1"/>
                  </a:cxn>
                </a:cxnLst>
                <a:rect l="l" t="t" r="r" b="b"/>
                <a:pathLst>
                  <a:path w="159352" h="95972">
                    <a:moveTo>
                      <a:pt x="159672" y="96227"/>
                    </a:moveTo>
                    <a:cubicBezTo>
                      <a:pt x="96294" y="82682"/>
                      <a:pt x="40614" y="48172"/>
                      <a:pt x="319" y="255"/>
                    </a:cubicBezTo>
                  </a:path>
                </a:pathLst>
              </a:custGeom>
              <a:noFill/>
              <a:ln w="19050" cap="rnd">
                <a:solidFill>
                  <a:schemeClr val="tx1"/>
                </a:solidFill>
                <a:prstDash val="solid"/>
                <a:round/>
              </a:ln>
            </p:spPr>
            <p:txBody>
              <a:bodyPr rtlCol="0" anchor="ctr"/>
              <a:lstStyle/>
              <a:p>
                <a:endParaRPr lang="en-US" sz="1500"/>
              </a:p>
            </p:txBody>
          </p:sp>
          <p:sp>
            <p:nvSpPr>
              <p:cNvPr id="38" name="Freeform 14">
                <a:extLst>
                  <a:ext uri="{FF2B5EF4-FFF2-40B4-BE49-F238E27FC236}">
                    <a16:creationId xmlns:a16="http://schemas.microsoft.com/office/drawing/2014/main" id="{55BC47CE-CDFE-7F9A-306E-22724F42A66A}"/>
                  </a:ext>
                </a:extLst>
              </p:cNvPr>
              <p:cNvSpPr/>
              <p:nvPr/>
            </p:nvSpPr>
            <p:spPr>
              <a:xfrm flipV="1">
                <a:off x="15578027" y="737494"/>
                <a:ext cx="142330" cy="263283"/>
              </a:xfrm>
              <a:custGeom>
                <a:avLst/>
                <a:gdLst>
                  <a:gd name="connsiteX0" fmla="*/ 125321 w 142330"/>
                  <a:gd name="connsiteY0" fmla="*/ 245821 h 263283"/>
                  <a:gd name="connsiteX1" fmla="*/ 49995 w 142330"/>
                  <a:gd name="connsiteY1" fmla="*/ 260023 h 263283"/>
                  <a:gd name="connsiteX2" fmla="*/ 25352 w 142330"/>
                  <a:gd name="connsiteY2" fmla="*/ 167689 h 263283"/>
                  <a:gd name="connsiteX3" fmla="*/ 99369 w 142330"/>
                  <a:gd name="connsiteY3" fmla="*/ 131911 h 263283"/>
                  <a:gd name="connsiteX4" fmla="*/ 69524 w 142330"/>
                  <a:gd name="connsiteY4" fmla="*/ 415 h 263283"/>
                  <a:gd name="connsiteX5" fmla="*/ 388 w 142330"/>
                  <a:gd name="connsiteY5" fmla="*/ 19623 h 263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330" h="263283">
                    <a:moveTo>
                      <a:pt x="125321" y="245821"/>
                    </a:moveTo>
                    <a:cubicBezTo>
                      <a:pt x="125321" y="245821"/>
                      <a:pt x="95857" y="273438"/>
                      <a:pt x="49995" y="260023"/>
                    </a:cubicBezTo>
                    <a:cubicBezTo>
                      <a:pt x="7881" y="247709"/>
                      <a:pt x="-3015" y="190311"/>
                      <a:pt x="25352" y="167689"/>
                    </a:cubicBezTo>
                    <a:cubicBezTo>
                      <a:pt x="41642" y="154699"/>
                      <a:pt x="66222" y="143930"/>
                      <a:pt x="99369" y="131911"/>
                    </a:cubicBezTo>
                    <a:cubicBezTo>
                      <a:pt x="173556" y="105013"/>
                      <a:pt x="145207" y="310"/>
                      <a:pt x="69524" y="415"/>
                    </a:cubicBezTo>
                    <a:cubicBezTo>
                      <a:pt x="39988" y="457"/>
                      <a:pt x="26196" y="2443"/>
                      <a:pt x="388" y="19623"/>
                    </a:cubicBezTo>
                  </a:path>
                </a:pathLst>
              </a:custGeom>
              <a:noFill/>
              <a:ln w="19050" cap="rnd">
                <a:solidFill>
                  <a:schemeClr val="tx1"/>
                </a:solidFill>
                <a:prstDash val="solid"/>
                <a:round/>
              </a:ln>
            </p:spPr>
            <p:txBody>
              <a:bodyPr rtlCol="0" anchor="ctr"/>
              <a:lstStyle/>
              <a:p>
                <a:endParaRPr lang="en-US" sz="1500"/>
              </a:p>
            </p:txBody>
          </p:sp>
          <p:sp>
            <p:nvSpPr>
              <p:cNvPr id="39" name="Freeform 20">
                <a:extLst>
                  <a:ext uri="{FF2B5EF4-FFF2-40B4-BE49-F238E27FC236}">
                    <a16:creationId xmlns:a16="http://schemas.microsoft.com/office/drawing/2014/main" id="{D2300B1B-BBF8-7F18-92D8-69C2BA231012}"/>
                  </a:ext>
                </a:extLst>
              </p:cNvPr>
              <p:cNvSpPr/>
              <p:nvPr/>
            </p:nvSpPr>
            <p:spPr>
              <a:xfrm flipV="1">
                <a:off x="15710124" y="590224"/>
                <a:ext cx="226447" cy="388789"/>
              </a:xfrm>
              <a:custGeom>
                <a:avLst/>
                <a:gdLst>
                  <a:gd name="connsiteX0" fmla="*/ 205730 w 226447"/>
                  <a:gd name="connsiteY0" fmla="*/ 235 h 388789"/>
                  <a:gd name="connsiteX1" fmla="*/ 226942 w 226447"/>
                  <a:gd name="connsiteY1" fmla="*/ 106363 h 388789"/>
                  <a:gd name="connsiteX2" fmla="*/ 504 w 226447"/>
                  <a:gd name="connsiteY2" fmla="*/ 389025 h 388789"/>
                </a:gdLst>
                <a:ahLst/>
                <a:cxnLst>
                  <a:cxn ang="0">
                    <a:pos x="connsiteX0" y="connsiteY0"/>
                  </a:cxn>
                  <a:cxn ang="0">
                    <a:pos x="connsiteX1" y="connsiteY1"/>
                  </a:cxn>
                  <a:cxn ang="0">
                    <a:pos x="connsiteX2" y="connsiteY2"/>
                  </a:cxn>
                </a:cxnLst>
                <a:rect l="l" t="t" r="r" b="b"/>
                <a:pathLst>
                  <a:path w="226447" h="388789">
                    <a:moveTo>
                      <a:pt x="205730" y="235"/>
                    </a:moveTo>
                    <a:cubicBezTo>
                      <a:pt x="219126" y="32997"/>
                      <a:pt x="226639" y="68807"/>
                      <a:pt x="226942" y="106363"/>
                    </a:cubicBezTo>
                    <a:cubicBezTo>
                      <a:pt x="228056" y="244832"/>
                      <a:pt x="130821" y="361159"/>
                      <a:pt x="504" y="389025"/>
                    </a:cubicBezTo>
                  </a:path>
                </a:pathLst>
              </a:custGeom>
              <a:noFill/>
              <a:ln w="19050" cap="rnd">
                <a:solidFill>
                  <a:schemeClr val="tx1"/>
                </a:solidFill>
                <a:prstDash val="solid"/>
                <a:round/>
              </a:ln>
            </p:spPr>
            <p:txBody>
              <a:bodyPr rtlCol="0" anchor="ctr"/>
              <a:lstStyle/>
              <a:p>
                <a:endParaRPr lang="en-US" sz="1500"/>
              </a:p>
            </p:txBody>
          </p:sp>
          <p:sp>
            <p:nvSpPr>
              <p:cNvPr id="40" name="Freeform 21">
                <a:extLst>
                  <a:ext uri="{FF2B5EF4-FFF2-40B4-BE49-F238E27FC236}">
                    <a16:creationId xmlns:a16="http://schemas.microsoft.com/office/drawing/2014/main" id="{EF04FCBC-8C80-2A13-A022-F0017E24A70E}"/>
                  </a:ext>
                </a:extLst>
              </p:cNvPr>
              <p:cNvSpPr/>
              <p:nvPr/>
            </p:nvSpPr>
            <p:spPr>
              <a:xfrm flipV="1">
                <a:off x="15760251" y="1049504"/>
                <a:ext cx="113637" cy="85734"/>
              </a:xfrm>
              <a:custGeom>
                <a:avLst/>
                <a:gdLst>
                  <a:gd name="connsiteX0" fmla="*/ 437 w 113637"/>
                  <a:gd name="connsiteY0" fmla="*/ 476 h 85734"/>
                  <a:gd name="connsiteX1" fmla="*/ 114074 w 113637"/>
                  <a:gd name="connsiteY1" fmla="*/ 86210 h 85734"/>
                </a:gdLst>
                <a:ahLst/>
                <a:cxnLst>
                  <a:cxn ang="0">
                    <a:pos x="connsiteX0" y="connsiteY0"/>
                  </a:cxn>
                  <a:cxn ang="0">
                    <a:pos x="connsiteX1" y="connsiteY1"/>
                  </a:cxn>
                </a:cxnLst>
                <a:rect l="l" t="t" r="r" b="b"/>
                <a:pathLst>
                  <a:path w="113637" h="85734">
                    <a:moveTo>
                      <a:pt x="437" y="476"/>
                    </a:moveTo>
                    <a:cubicBezTo>
                      <a:pt x="45173" y="19157"/>
                      <a:pt x="84192" y="48857"/>
                      <a:pt x="114074" y="86210"/>
                    </a:cubicBezTo>
                  </a:path>
                </a:pathLst>
              </a:custGeom>
              <a:noFill/>
              <a:ln w="19050" cap="rnd">
                <a:solidFill>
                  <a:schemeClr val="tx1"/>
                </a:solidFill>
                <a:prstDash val="solid"/>
                <a:round/>
              </a:ln>
            </p:spPr>
            <p:txBody>
              <a:bodyPr rtlCol="0" anchor="ctr"/>
              <a:lstStyle/>
              <a:p>
                <a:endParaRPr lang="en-US" sz="1500"/>
              </a:p>
            </p:txBody>
          </p:sp>
          <p:sp>
            <p:nvSpPr>
              <p:cNvPr id="41" name="Freeform 24">
                <a:extLst>
                  <a:ext uri="{FF2B5EF4-FFF2-40B4-BE49-F238E27FC236}">
                    <a16:creationId xmlns:a16="http://schemas.microsoft.com/office/drawing/2014/main" id="{8983F4F7-72C4-CD70-4CEB-24790B5BF793}"/>
                  </a:ext>
                </a:extLst>
              </p:cNvPr>
              <p:cNvSpPr/>
              <p:nvPr/>
            </p:nvSpPr>
            <p:spPr>
              <a:xfrm flipV="1">
                <a:off x="15363178" y="754832"/>
                <a:ext cx="47938" cy="274495"/>
              </a:xfrm>
              <a:custGeom>
                <a:avLst/>
                <a:gdLst>
                  <a:gd name="connsiteX0" fmla="*/ 24541 w 47938"/>
                  <a:gd name="connsiteY0" fmla="*/ 274934 h 274495"/>
                  <a:gd name="connsiteX1" fmla="*/ 225 w 47938"/>
                  <a:gd name="connsiteY1" fmla="*/ 161504 h 274495"/>
                  <a:gd name="connsiteX2" fmla="*/ 48154 w 47938"/>
                  <a:gd name="connsiteY2" fmla="*/ 438 h 274495"/>
                </a:gdLst>
                <a:ahLst/>
                <a:cxnLst>
                  <a:cxn ang="0">
                    <a:pos x="connsiteX0" y="connsiteY0"/>
                  </a:cxn>
                  <a:cxn ang="0">
                    <a:pos x="connsiteX1" y="connsiteY1"/>
                  </a:cxn>
                  <a:cxn ang="0">
                    <a:pos x="connsiteX2" y="connsiteY2"/>
                  </a:cxn>
                </a:cxnLst>
                <a:rect l="l" t="t" r="r" b="b"/>
                <a:pathLst>
                  <a:path w="47938" h="274495">
                    <a:moveTo>
                      <a:pt x="24541" y="274934"/>
                    </a:moveTo>
                    <a:cubicBezTo>
                      <a:pt x="9204" y="240219"/>
                      <a:pt x="551" y="201868"/>
                      <a:pt x="225" y="161504"/>
                    </a:cubicBezTo>
                    <a:cubicBezTo>
                      <a:pt x="-255" y="101962"/>
                      <a:pt x="17454" y="46519"/>
                      <a:pt x="48154" y="438"/>
                    </a:cubicBezTo>
                  </a:path>
                </a:pathLst>
              </a:custGeom>
              <a:noFill/>
              <a:ln w="19050" cap="rnd">
                <a:solidFill>
                  <a:schemeClr val="tx1"/>
                </a:solidFill>
                <a:prstDash val="solid"/>
                <a:round/>
              </a:ln>
            </p:spPr>
            <p:txBody>
              <a:bodyPr rtlCol="0" anchor="ctr"/>
              <a:lstStyle/>
              <a:p>
                <a:endParaRPr lang="en-US" sz="1500"/>
              </a:p>
            </p:txBody>
          </p:sp>
          <p:sp>
            <p:nvSpPr>
              <p:cNvPr id="42" name="Freeform 26">
                <a:extLst>
                  <a:ext uri="{FF2B5EF4-FFF2-40B4-BE49-F238E27FC236}">
                    <a16:creationId xmlns:a16="http://schemas.microsoft.com/office/drawing/2014/main" id="{16700066-6C46-73FD-6F8B-C2C488514909}"/>
                  </a:ext>
                </a:extLst>
              </p:cNvPr>
              <p:cNvSpPr/>
              <p:nvPr/>
            </p:nvSpPr>
            <p:spPr>
              <a:xfrm flipV="1">
                <a:off x="15279681" y="584116"/>
                <a:ext cx="135714" cy="390111"/>
              </a:xfrm>
              <a:custGeom>
                <a:avLst/>
                <a:gdLst>
                  <a:gd name="connsiteX0" fmla="*/ 135936 w 135714"/>
                  <a:gd name="connsiteY0" fmla="*/ 390510 h 390111"/>
                  <a:gd name="connsiteX1" fmla="*/ 234 w 135714"/>
                  <a:gd name="connsiteY1" fmla="*/ 107035 h 390111"/>
                  <a:gd name="connsiteX2" fmla="*/ 14955 w 135714"/>
                  <a:gd name="connsiteY2" fmla="*/ 399 h 390111"/>
                </a:gdLst>
                <a:ahLst/>
                <a:cxnLst>
                  <a:cxn ang="0">
                    <a:pos x="connsiteX0" y="connsiteY0"/>
                  </a:cxn>
                  <a:cxn ang="0">
                    <a:pos x="connsiteX1" y="connsiteY1"/>
                  </a:cxn>
                  <a:cxn ang="0">
                    <a:pos x="connsiteX2" y="connsiteY2"/>
                  </a:cxn>
                </a:cxnLst>
                <a:rect l="l" t="t" r="r" b="b"/>
                <a:pathLst>
                  <a:path w="135714" h="390111">
                    <a:moveTo>
                      <a:pt x="135936" y="390510"/>
                    </a:moveTo>
                    <a:cubicBezTo>
                      <a:pt x="53872" y="323263"/>
                      <a:pt x="1157" y="221423"/>
                      <a:pt x="234" y="107035"/>
                    </a:cubicBezTo>
                    <a:cubicBezTo>
                      <a:pt x="-65" y="70008"/>
                      <a:pt x="5109" y="34217"/>
                      <a:pt x="14955" y="399"/>
                    </a:cubicBezTo>
                  </a:path>
                </a:pathLst>
              </a:custGeom>
              <a:noFill/>
              <a:ln w="19050" cap="rnd">
                <a:solidFill>
                  <a:schemeClr val="tx1"/>
                </a:solidFill>
                <a:prstDash val="solid"/>
                <a:round/>
              </a:ln>
            </p:spPr>
            <p:txBody>
              <a:bodyPr rtlCol="0" anchor="ctr"/>
              <a:lstStyle/>
              <a:p>
                <a:endParaRPr lang="en-US" sz="1500"/>
              </a:p>
            </p:txBody>
          </p:sp>
          <p:sp>
            <p:nvSpPr>
              <p:cNvPr id="43" name="Freeform 27">
                <a:extLst>
                  <a:ext uri="{FF2B5EF4-FFF2-40B4-BE49-F238E27FC236}">
                    <a16:creationId xmlns:a16="http://schemas.microsoft.com/office/drawing/2014/main" id="{704F3ECC-9276-DD34-FB3D-E77832AD9C4B}"/>
                  </a:ext>
                </a:extLst>
              </p:cNvPr>
              <p:cNvSpPr/>
              <p:nvPr/>
            </p:nvSpPr>
            <p:spPr>
              <a:xfrm flipV="1">
                <a:off x="15861705" y="584165"/>
                <a:ext cx="158362" cy="590039"/>
              </a:xfrm>
              <a:custGeom>
                <a:avLst/>
                <a:gdLst>
                  <a:gd name="connsiteX0" fmla="*/ 498 w 158362"/>
                  <a:gd name="connsiteY0" fmla="*/ 246 h 590039"/>
                  <a:gd name="connsiteX1" fmla="*/ 158848 w 158362"/>
                  <a:gd name="connsiteY1" fmla="*/ 300894 h 590039"/>
                  <a:gd name="connsiteX2" fmla="*/ 23195 w 158362"/>
                  <a:gd name="connsiteY2" fmla="*/ 590286 h 590039"/>
                </a:gdLst>
                <a:ahLst/>
                <a:cxnLst>
                  <a:cxn ang="0">
                    <a:pos x="connsiteX0" y="connsiteY0"/>
                  </a:cxn>
                  <a:cxn ang="0">
                    <a:pos x="connsiteX1" y="connsiteY1"/>
                  </a:cxn>
                  <a:cxn ang="0">
                    <a:pos x="connsiteX2" y="connsiteY2"/>
                  </a:cxn>
                </a:cxnLst>
                <a:rect l="l" t="t" r="r" b="b"/>
                <a:pathLst>
                  <a:path w="158362" h="590039">
                    <a:moveTo>
                      <a:pt x="498" y="246"/>
                    </a:moveTo>
                    <a:cubicBezTo>
                      <a:pt x="95400" y="66574"/>
                      <a:pt x="157846" y="176296"/>
                      <a:pt x="158848" y="300894"/>
                    </a:cubicBezTo>
                    <a:cubicBezTo>
                      <a:pt x="159790" y="417402"/>
                      <a:pt x="106785" y="521750"/>
                      <a:pt x="23195" y="590286"/>
                    </a:cubicBezTo>
                  </a:path>
                </a:pathLst>
              </a:custGeom>
              <a:noFill/>
              <a:ln w="19050" cap="rnd">
                <a:solidFill>
                  <a:schemeClr val="tx1"/>
                </a:solidFill>
                <a:prstDash val="solid"/>
                <a:round/>
              </a:ln>
            </p:spPr>
            <p:txBody>
              <a:bodyPr rtlCol="0" anchor="ctr"/>
              <a:lstStyle/>
              <a:p>
                <a:endParaRPr lang="en-US" sz="1500"/>
              </a:p>
            </p:txBody>
          </p:sp>
          <p:sp>
            <p:nvSpPr>
              <p:cNvPr id="44" name="Freeform 15">
                <a:extLst>
                  <a:ext uri="{FF2B5EF4-FFF2-40B4-BE49-F238E27FC236}">
                    <a16:creationId xmlns:a16="http://schemas.microsoft.com/office/drawing/2014/main" id="{89687E6D-AC82-D598-D03D-D8FEC98737B4}"/>
                  </a:ext>
                </a:extLst>
              </p:cNvPr>
              <p:cNvSpPr/>
              <p:nvPr/>
            </p:nvSpPr>
            <p:spPr>
              <a:xfrm flipV="1">
                <a:off x="15434385" y="1215977"/>
                <a:ext cx="332454" cy="1747"/>
              </a:xfrm>
              <a:custGeom>
                <a:avLst/>
                <a:gdLst>
                  <a:gd name="connsiteX0" fmla="*/ 332863 w 332454"/>
                  <a:gd name="connsiteY0" fmla="*/ 565 h 1747"/>
                  <a:gd name="connsiteX1" fmla="*/ 408 w 332454"/>
                  <a:gd name="connsiteY1" fmla="*/ 565 h 1747"/>
                </a:gdLst>
                <a:ahLst/>
                <a:cxnLst>
                  <a:cxn ang="0">
                    <a:pos x="connsiteX0" y="connsiteY0"/>
                  </a:cxn>
                  <a:cxn ang="0">
                    <a:pos x="connsiteX1" y="connsiteY1"/>
                  </a:cxn>
                </a:cxnLst>
                <a:rect l="l" t="t" r="r" b="b"/>
                <a:pathLst>
                  <a:path w="332454" h="1747">
                    <a:moveTo>
                      <a:pt x="332863" y="565"/>
                    </a:moveTo>
                    <a:lnTo>
                      <a:pt x="408" y="565"/>
                    </a:lnTo>
                  </a:path>
                </a:pathLst>
              </a:custGeom>
              <a:noFill/>
              <a:ln w="19050" cap="rnd">
                <a:solidFill>
                  <a:schemeClr val="tx1"/>
                </a:solidFill>
                <a:prstDash val="solid"/>
                <a:round/>
              </a:ln>
            </p:spPr>
            <p:txBody>
              <a:bodyPr rtlCol="0" anchor="ctr"/>
              <a:lstStyle/>
              <a:p>
                <a:endParaRPr lang="en-US" sz="1500"/>
              </a:p>
            </p:txBody>
          </p:sp>
          <p:sp>
            <p:nvSpPr>
              <p:cNvPr id="45" name="Freeform 18">
                <a:extLst>
                  <a:ext uri="{FF2B5EF4-FFF2-40B4-BE49-F238E27FC236}">
                    <a16:creationId xmlns:a16="http://schemas.microsoft.com/office/drawing/2014/main" id="{0C358E2D-DA8E-A572-7572-1160DB5E6741}"/>
                  </a:ext>
                </a:extLst>
              </p:cNvPr>
              <p:cNvSpPr/>
              <p:nvPr/>
            </p:nvSpPr>
            <p:spPr>
              <a:xfrm flipV="1">
                <a:off x="15180322" y="960323"/>
                <a:ext cx="1006813" cy="426031"/>
              </a:xfrm>
              <a:custGeom>
                <a:avLst/>
                <a:gdLst>
                  <a:gd name="connsiteX0" fmla="*/ 169 w 1006813"/>
                  <a:gd name="connsiteY0" fmla="*/ 89274 h 426031"/>
                  <a:gd name="connsiteX1" fmla="*/ 205161 w 1006813"/>
                  <a:gd name="connsiteY1" fmla="*/ 12974 h 426031"/>
                  <a:gd name="connsiteX2" fmla="*/ 274496 w 1006813"/>
                  <a:gd name="connsiteY2" fmla="*/ 487 h 426031"/>
                  <a:gd name="connsiteX3" fmla="*/ 543678 w 1006813"/>
                  <a:gd name="connsiteY3" fmla="*/ 487 h 426031"/>
                  <a:gd name="connsiteX4" fmla="*/ 650060 w 1006813"/>
                  <a:gd name="connsiteY4" fmla="*/ 31357 h 426031"/>
                  <a:gd name="connsiteX5" fmla="*/ 987101 w 1006813"/>
                  <a:gd name="connsiteY5" fmla="*/ 222015 h 426031"/>
                  <a:gd name="connsiteX6" fmla="*/ 996731 w 1006813"/>
                  <a:gd name="connsiteY6" fmla="*/ 299527 h 426031"/>
                  <a:gd name="connsiteX7" fmla="*/ 914830 w 1006813"/>
                  <a:gd name="connsiteY7" fmla="*/ 315349 h 426031"/>
                  <a:gd name="connsiteX8" fmla="*/ 586687 w 1006813"/>
                  <a:gd name="connsiteY8" fmla="*/ 170865 h 426031"/>
                  <a:gd name="connsiteX9" fmla="*/ 587074 w 1006813"/>
                  <a:gd name="connsiteY9" fmla="*/ 224103 h 426031"/>
                  <a:gd name="connsiteX10" fmla="*/ 505602 w 1006813"/>
                  <a:gd name="connsiteY10" fmla="*/ 309024 h 426031"/>
                  <a:gd name="connsiteX11" fmla="*/ 305771 w 1006813"/>
                  <a:gd name="connsiteY11" fmla="*/ 332033 h 426031"/>
                  <a:gd name="connsiteX12" fmla="*/ 196457 w 1006813"/>
                  <a:gd name="connsiteY12" fmla="*/ 377510 h 426031"/>
                  <a:gd name="connsiteX13" fmla="*/ 15613 w 1006813"/>
                  <a:gd name="connsiteY13" fmla="*/ 426518 h 426031"/>
                  <a:gd name="connsiteX14" fmla="*/ 169 w 1006813"/>
                  <a:gd name="connsiteY14" fmla="*/ 426518 h 426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06813" h="426031">
                    <a:moveTo>
                      <a:pt x="169" y="89274"/>
                    </a:moveTo>
                    <a:lnTo>
                      <a:pt x="205161" y="12974"/>
                    </a:lnTo>
                    <a:cubicBezTo>
                      <a:pt x="227345" y="4717"/>
                      <a:pt x="250825" y="487"/>
                      <a:pt x="274496" y="487"/>
                    </a:cubicBezTo>
                    <a:lnTo>
                      <a:pt x="543678" y="487"/>
                    </a:lnTo>
                    <a:cubicBezTo>
                      <a:pt x="581348" y="487"/>
                      <a:pt x="618242" y="11193"/>
                      <a:pt x="650060" y="31357"/>
                    </a:cubicBezTo>
                    <a:lnTo>
                      <a:pt x="987101" y="222015"/>
                    </a:lnTo>
                    <a:cubicBezTo>
                      <a:pt x="1009337" y="241761"/>
                      <a:pt x="1013462" y="274943"/>
                      <a:pt x="996731" y="299527"/>
                    </a:cubicBezTo>
                    <a:cubicBezTo>
                      <a:pt x="978427" y="326428"/>
                      <a:pt x="948147" y="331105"/>
                      <a:pt x="914830" y="315349"/>
                    </a:cubicBezTo>
                    <a:lnTo>
                      <a:pt x="586687" y="170865"/>
                    </a:lnTo>
                    <a:lnTo>
                      <a:pt x="587074" y="224103"/>
                    </a:lnTo>
                    <a:cubicBezTo>
                      <a:pt x="582728" y="267802"/>
                      <a:pt x="549082" y="302874"/>
                      <a:pt x="505602" y="309024"/>
                    </a:cubicBezTo>
                    <a:lnTo>
                      <a:pt x="305771" y="332033"/>
                    </a:lnTo>
                    <a:cubicBezTo>
                      <a:pt x="259676" y="338556"/>
                      <a:pt x="236642" y="354003"/>
                      <a:pt x="196457" y="377510"/>
                    </a:cubicBezTo>
                    <a:cubicBezTo>
                      <a:pt x="141593" y="409604"/>
                      <a:pt x="79175" y="426518"/>
                      <a:pt x="15613" y="426518"/>
                    </a:cubicBezTo>
                    <a:lnTo>
                      <a:pt x="169" y="426518"/>
                    </a:lnTo>
                  </a:path>
                </a:pathLst>
              </a:custGeom>
              <a:noFill/>
              <a:ln w="19050" cap="rnd">
                <a:solidFill>
                  <a:schemeClr val="tx1"/>
                </a:solidFill>
                <a:prstDash val="solid"/>
                <a:round/>
              </a:ln>
            </p:spPr>
            <p:txBody>
              <a:bodyPr rtlCol="0" anchor="ctr"/>
              <a:lstStyle/>
              <a:p>
                <a:endParaRPr lang="en-US" sz="1500"/>
              </a:p>
            </p:txBody>
          </p:sp>
          <p:sp>
            <p:nvSpPr>
              <p:cNvPr id="46" name="Freeform 19">
                <a:extLst>
                  <a:ext uri="{FF2B5EF4-FFF2-40B4-BE49-F238E27FC236}">
                    <a16:creationId xmlns:a16="http://schemas.microsoft.com/office/drawing/2014/main" id="{C7F70437-5A22-AC81-0BB1-4D7F44A1D427}"/>
                  </a:ext>
                </a:extLst>
              </p:cNvPr>
              <p:cNvSpPr/>
              <p:nvPr/>
            </p:nvSpPr>
            <p:spPr>
              <a:xfrm flipV="1">
                <a:off x="15028879" y="897102"/>
                <a:ext cx="151442" cy="465884"/>
              </a:xfrm>
              <a:custGeom>
                <a:avLst/>
                <a:gdLst>
                  <a:gd name="connsiteX0" fmla="*/ 151529 w 151442"/>
                  <a:gd name="connsiteY0" fmla="*/ 34745 h 465884"/>
                  <a:gd name="connsiteX1" fmla="*/ 117214 w 151442"/>
                  <a:gd name="connsiteY1" fmla="*/ 431 h 465884"/>
                  <a:gd name="connsiteX2" fmla="*/ 34398 w 151442"/>
                  <a:gd name="connsiteY2" fmla="*/ 431 h 465884"/>
                  <a:gd name="connsiteX3" fmla="*/ 86 w 151442"/>
                  <a:gd name="connsiteY3" fmla="*/ 34745 h 465884"/>
                  <a:gd name="connsiteX4" fmla="*/ 86 w 151442"/>
                  <a:gd name="connsiteY4" fmla="*/ 432001 h 465884"/>
                  <a:gd name="connsiteX5" fmla="*/ 34398 w 151442"/>
                  <a:gd name="connsiteY5" fmla="*/ 466316 h 465884"/>
                  <a:gd name="connsiteX6" fmla="*/ 117214 w 151442"/>
                  <a:gd name="connsiteY6" fmla="*/ 466316 h 465884"/>
                  <a:gd name="connsiteX7" fmla="*/ 151529 w 151442"/>
                  <a:gd name="connsiteY7" fmla="*/ 432001 h 465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442" h="465884">
                    <a:moveTo>
                      <a:pt x="151529" y="34745"/>
                    </a:moveTo>
                    <a:cubicBezTo>
                      <a:pt x="151529" y="15793"/>
                      <a:pt x="136166" y="431"/>
                      <a:pt x="117214" y="431"/>
                    </a:cubicBezTo>
                    <a:lnTo>
                      <a:pt x="34398" y="431"/>
                    </a:lnTo>
                    <a:cubicBezTo>
                      <a:pt x="15446" y="431"/>
                      <a:pt x="86" y="15793"/>
                      <a:pt x="86" y="34745"/>
                    </a:cubicBezTo>
                    <a:lnTo>
                      <a:pt x="86" y="432001"/>
                    </a:lnTo>
                    <a:cubicBezTo>
                      <a:pt x="86" y="450953"/>
                      <a:pt x="15446" y="466316"/>
                      <a:pt x="34398" y="466316"/>
                    </a:cubicBezTo>
                    <a:lnTo>
                      <a:pt x="117214" y="466316"/>
                    </a:lnTo>
                    <a:cubicBezTo>
                      <a:pt x="136166" y="466316"/>
                      <a:pt x="151529" y="450953"/>
                      <a:pt x="151529" y="432001"/>
                    </a:cubicBezTo>
                    <a:close/>
                  </a:path>
                </a:pathLst>
              </a:custGeom>
              <a:noFill/>
              <a:ln w="19050" cap="rnd">
                <a:solidFill>
                  <a:schemeClr val="tx1"/>
                </a:solidFill>
                <a:prstDash val="solid"/>
                <a:round/>
              </a:ln>
            </p:spPr>
            <p:txBody>
              <a:bodyPr rtlCol="0" anchor="ctr"/>
              <a:lstStyle/>
              <a:p>
                <a:endParaRPr lang="en-US" sz="1500"/>
              </a:p>
            </p:txBody>
          </p:sp>
          <p:sp>
            <p:nvSpPr>
              <p:cNvPr id="47" name="Freeform 28">
                <a:extLst>
                  <a:ext uri="{FF2B5EF4-FFF2-40B4-BE49-F238E27FC236}">
                    <a16:creationId xmlns:a16="http://schemas.microsoft.com/office/drawing/2014/main" id="{57F24B2B-BCC5-22CA-A7EB-897DF52110B5}"/>
                  </a:ext>
                </a:extLst>
              </p:cNvPr>
              <p:cNvSpPr/>
              <p:nvPr/>
            </p:nvSpPr>
            <p:spPr>
              <a:xfrm flipV="1">
                <a:off x="15415358" y="402850"/>
                <a:ext cx="469084" cy="187374"/>
              </a:xfrm>
              <a:custGeom>
                <a:avLst/>
                <a:gdLst>
                  <a:gd name="connsiteX0" fmla="*/ 463074 w 469084"/>
                  <a:gd name="connsiteY0" fmla="*/ 113 h 187374"/>
                  <a:gd name="connsiteX1" fmla="*/ 6940 w 469084"/>
                  <a:gd name="connsiteY1" fmla="*/ 113 h 187374"/>
                  <a:gd name="connsiteX2" fmla="*/ 463 w 469084"/>
                  <a:gd name="connsiteY2" fmla="*/ 6590 h 187374"/>
                  <a:gd name="connsiteX3" fmla="*/ 463 w 469084"/>
                  <a:gd name="connsiteY3" fmla="*/ 106041 h 187374"/>
                  <a:gd name="connsiteX4" fmla="*/ 27488 w 469084"/>
                  <a:gd name="connsiteY4" fmla="*/ 144371 h 187374"/>
                  <a:gd name="connsiteX5" fmla="*/ 62925 w 469084"/>
                  <a:gd name="connsiteY5" fmla="*/ 157009 h 187374"/>
                  <a:gd name="connsiteX6" fmla="*/ 234501 w 469084"/>
                  <a:gd name="connsiteY6" fmla="*/ 187487 h 187374"/>
                  <a:gd name="connsiteX7" fmla="*/ 244639 w 469084"/>
                  <a:gd name="connsiteY7" fmla="*/ 187401 h 187374"/>
                  <a:gd name="connsiteX8" fmla="*/ 406727 w 469084"/>
                  <a:gd name="connsiteY8" fmla="*/ 157128 h 187374"/>
                  <a:gd name="connsiteX9" fmla="*/ 442519 w 469084"/>
                  <a:gd name="connsiteY9" fmla="*/ 144369 h 187374"/>
                  <a:gd name="connsiteX10" fmla="*/ 469548 w 469084"/>
                  <a:gd name="connsiteY10" fmla="*/ 106037 h 187374"/>
                  <a:gd name="connsiteX11" fmla="*/ 469548 w 469084"/>
                  <a:gd name="connsiteY11" fmla="*/ 6590 h 187374"/>
                  <a:gd name="connsiteX12" fmla="*/ 463074 w 469084"/>
                  <a:gd name="connsiteY12" fmla="*/ 113 h 187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69084" h="187374">
                    <a:moveTo>
                      <a:pt x="463074" y="113"/>
                    </a:moveTo>
                    <a:lnTo>
                      <a:pt x="6940" y="113"/>
                    </a:lnTo>
                    <a:cubicBezTo>
                      <a:pt x="3362" y="113"/>
                      <a:pt x="463" y="3012"/>
                      <a:pt x="463" y="6590"/>
                    </a:cubicBezTo>
                    <a:lnTo>
                      <a:pt x="463" y="106041"/>
                    </a:lnTo>
                    <a:cubicBezTo>
                      <a:pt x="463" y="123245"/>
                      <a:pt x="11284" y="138591"/>
                      <a:pt x="27488" y="144371"/>
                    </a:cubicBezTo>
                    <a:lnTo>
                      <a:pt x="62925" y="157009"/>
                    </a:lnTo>
                    <a:cubicBezTo>
                      <a:pt x="118018" y="176660"/>
                      <a:pt x="176008" y="187434"/>
                      <a:pt x="234501" y="187487"/>
                    </a:cubicBezTo>
                    <a:cubicBezTo>
                      <a:pt x="237880" y="187490"/>
                      <a:pt x="241259" y="187462"/>
                      <a:pt x="244639" y="187401"/>
                    </a:cubicBezTo>
                    <a:cubicBezTo>
                      <a:pt x="299937" y="186408"/>
                      <a:pt x="354631" y="175697"/>
                      <a:pt x="406727" y="157128"/>
                    </a:cubicBezTo>
                    <a:lnTo>
                      <a:pt x="442519" y="144369"/>
                    </a:lnTo>
                    <a:cubicBezTo>
                      <a:pt x="458727" y="138591"/>
                      <a:pt x="469548" y="123243"/>
                      <a:pt x="469548" y="106037"/>
                    </a:cubicBezTo>
                    <a:lnTo>
                      <a:pt x="469548" y="6590"/>
                    </a:lnTo>
                    <a:cubicBezTo>
                      <a:pt x="469548" y="3012"/>
                      <a:pt x="466649" y="113"/>
                      <a:pt x="463074" y="113"/>
                    </a:cubicBezTo>
                    <a:close/>
                  </a:path>
                </a:pathLst>
              </a:custGeom>
              <a:noFill/>
              <a:ln w="19050" cap="rnd">
                <a:solidFill>
                  <a:schemeClr val="tx1"/>
                </a:solidFill>
                <a:prstDash val="solid"/>
                <a:round/>
              </a:ln>
            </p:spPr>
            <p:txBody>
              <a:bodyPr rtlCol="0" anchor="ctr"/>
              <a:lstStyle/>
              <a:p>
                <a:endParaRPr lang="en-US" sz="1500"/>
              </a:p>
            </p:txBody>
          </p:sp>
          <p:sp>
            <p:nvSpPr>
              <p:cNvPr id="48" name="Freeform 29">
                <a:extLst>
                  <a:ext uri="{FF2B5EF4-FFF2-40B4-BE49-F238E27FC236}">
                    <a16:creationId xmlns:a16="http://schemas.microsoft.com/office/drawing/2014/main" id="{04F694BC-C8CD-85DA-ECA3-C5A0F5FD23B0}"/>
                  </a:ext>
                </a:extLst>
              </p:cNvPr>
              <p:cNvSpPr/>
              <p:nvPr/>
            </p:nvSpPr>
            <p:spPr>
              <a:xfrm flipV="1">
                <a:off x="15278839" y="264066"/>
                <a:ext cx="742071" cy="218880"/>
              </a:xfrm>
              <a:custGeom>
                <a:avLst/>
                <a:gdLst>
                  <a:gd name="connsiteX0" fmla="*/ 606019 w 742071"/>
                  <a:gd name="connsiteY0" fmla="*/ 57 h 218880"/>
                  <a:gd name="connsiteX1" fmla="*/ 733588 w 742071"/>
                  <a:gd name="connsiteY1" fmla="*/ 50494 h 218880"/>
                  <a:gd name="connsiteX2" fmla="*/ 733588 w 742071"/>
                  <a:gd name="connsiteY2" fmla="*/ 76821 h 218880"/>
                  <a:gd name="connsiteX3" fmla="*/ 376708 w 742071"/>
                  <a:gd name="connsiteY3" fmla="*/ 217923 h 218880"/>
                  <a:gd name="connsiteX4" fmla="*/ 366297 w 742071"/>
                  <a:gd name="connsiteY4" fmla="*/ 217923 h 218880"/>
                  <a:gd name="connsiteX5" fmla="*/ 9417 w 742071"/>
                  <a:gd name="connsiteY5" fmla="*/ 76821 h 218880"/>
                  <a:gd name="connsiteX6" fmla="*/ 9417 w 742071"/>
                  <a:gd name="connsiteY6" fmla="*/ 50494 h 218880"/>
                  <a:gd name="connsiteX7" fmla="*/ 137039 w 742071"/>
                  <a:gd name="connsiteY7" fmla="*/ 36 h 21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2071" h="218880">
                    <a:moveTo>
                      <a:pt x="606019" y="57"/>
                    </a:moveTo>
                    <a:lnTo>
                      <a:pt x="733588" y="50494"/>
                    </a:lnTo>
                    <a:cubicBezTo>
                      <a:pt x="745521" y="55213"/>
                      <a:pt x="745521" y="72104"/>
                      <a:pt x="733588" y="76821"/>
                    </a:cubicBezTo>
                    <a:lnTo>
                      <a:pt x="376708" y="217923"/>
                    </a:lnTo>
                    <a:cubicBezTo>
                      <a:pt x="373363" y="219247"/>
                      <a:pt x="369642" y="219247"/>
                      <a:pt x="366297" y="217923"/>
                    </a:cubicBezTo>
                    <a:lnTo>
                      <a:pt x="9417" y="76821"/>
                    </a:lnTo>
                    <a:cubicBezTo>
                      <a:pt x="-2518" y="72104"/>
                      <a:pt x="-2518" y="55213"/>
                      <a:pt x="9417" y="50494"/>
                    </a:cubicBezTo>
                    <a:lnTo>
                      <a:pt x="137039" y="36"/>
                    </a:lnTo>
                  </a:path>
                </a:pathLst>
              </a:custGeom>
              <a:noFill/>
              <a:ln w="19050" cap="rnd">
                <a:solidFill>
                  <a:schemeClr val="tx1"/>
                </a:solidFill>
                <a:prstDash val="solid"/>
                <a:round/>
              </a:ln>
            </p:spPr>
            <p:txBody>
              <a:bodyPr rtlCol="0" anchor="ctr"/>
              <a:lstStyle/>
              <a:p>
                <a:endParaRPr lang="en-US" sz="1500"/>
              </a:p>
            </p:txBody>
          </p:sp>
          <p:sp>
            <p:nvSpPr>
              <p:cNvPr id="49" name="Freeform 30">
                <a:extLst>
                  <a:ext uri="{FF2B5EF4-FFF2-40B4-BE49-F238E27FC236}">
                    <a16:creationId xmlns:a16="http://schemas.microsoft.com/office/drawing/2014/main" id="{452184A4-59FD-010E-ED1F-28464413BE0C}"/>
                  </a:ext>
                </a:extLst>
              </p:cNvPr>
              <p:cNvSpPr/>
              <p:nvPr/>
            </p:nvSpPr>
            <p:spPr>
              <a:xfrm flipV="1">
                <a:off x="15982545" y="500379"/>
                <a:ext cx="76730" cy="85349"/>
              </a:xfrm>
              <a:custGeom>
                <a:avLst/>
                <a:gdLst>
                  <a:gd name="connsiteX0" fmla="*/ 62295 w 76730"/>
                  <a:gd name="connsiteY0" fmla="*/ 162 h 85349"/>
                  <a:gd name="connsiteX1" fmla="*/ 15608 w 76730"/>
                  <a:gd name="connsiteY1" fmla="*/ 162 h 85349"/>
                  <a:gd name="connsiteX2" fmla="*/ 859 w 76730"/>
                  <a:gd name="connsiteY2" fmla="*/ 17995 h 85349"/>
                  <a:gd name="connsiteX3" fmla="*/ 11416 w 76730"/>
                  <a:gd name="connsiteY3" fmla="*/ 73309 h 85349"/>
                  <a:gd name="connsiteX4" fmla="*/ 26165 w 76730"/>
                  <a:gd name="connsiteY4" fmla="*/ 85511 h 85349"/>
                  <a:gd name="connsiteX5" fmla="*/ 51740 w 76730"/>
                  <a:gd name="connsiteY5" fmla="*/ 85511 h 85349"/>
                  <a:gd name="connsiteX6" fmla="*/ 66490 w 76730"/>
                  <a:gd name="connsiteY6" fmla="*/ 73309 h 85349"/>
                  <a:gd name="connsiteX7" fmla="*/ 77047 w 76730"/>
                  <a:gd name="connsiteY7" fmla="*/ 17995 h 85349"/>
                  <a:gd name="connsiteX8" fmla="*/ 62295 w 76730"/>
                  <a:gd name="connsiteY8" fmla="*/ 162 h 8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30" h="85349">
                    <a:moveTo>
                      <a:pt x="62295" y="162"/>
                    </a:moveTo>
                    <a:lnTo>
                      <a:pt x="15608" y="162"/>
                    </a:lnTo>
                    <a:cubicBezTo>
                      <a:pt x="6186" y="162"/>
                      <a:pt x="-908" y="8738"/>
                      <a:pt x="859" y="17995"/>
                    </a:cubicBezTo>
                    <a:lnTo>
                      <a:pt x="11416" y="73309"/>
                    </a:lnTo>
                    <a:cubicBezTo>
                      <a:pt x="12765" y="80389"/>
                      <a:pt x="18957" y="85511"/>
                      <a:pt x="26165" y="85511"/>
                    </a:cubicBezTo>
                    <a:lnTo>
                      <a:pt x="51740" y="85511"/>
                    </a:lnTo>
                    <a:cubicBezTo>
                      <a:pt x="58946" y="85511"/>
                      <a:pt x="65138" y="80389"/>
                      <a:pt x="66490" y="73309"/>
                    </a:cubicBezTo>
                    <a:lnTo>
                      <a:pt x="77047" y="17995"/>
                    </a:lnTo>
                    <a:cubicBezTo>
                      <a:pt x="78814" y="8738"/>
                      <a:pt x="71717" y="162"/>
                      <a:pt x="62295" y="162"/>
                    </a:cubicBezTo>
                    <a:close/>
                  </a:path>
                </a:pathLst>
              </a:custGeom>
              <a:noFill/>
              <a:ln w="19050" cap="rnd">
                <a:solidFill>
                  <a:schemeClr val="tx1"/>
                </a:solidFill>
                <a:prstDash val="solid"/>
                <a:round/>
              </a:ln>
            </p:spPr>
            <p:txBody>
              <a:bodyPr rtlCol="0" anchor="ctr"/>
              <a:lstStyle/>
              <a:p>
                <a:endParaRPr lang="en-US" sz="1500"/>
              </a:p>
            </p:txBody>
          </p:sp>
        </p:grpSp>
      </p:grpSp>
      <p:sp>
        <p:nvSpPr>
          <p:cNvPr id="64" name="SmartArt Placeholder 1">
            <a:extLst>
              <a:ext uri="{FF2B5EF4-FFF2-40B4-BE49-F238E27FC236}">
                <a16:creationId xmlns:a16="http://schemas.microsoft.com/office/drawing/2014/main" id="{BF75BBA7-515A-A101-FEB3-6E02A40DE70B}"/>
              </a:ext>
            </a:extLst>
          </p:cNvPr>
          <p:cNvSpPr>
            <a:spLocks noGrp="1"/>
          </p:cNvSpPr>
          <p:nvPr>
            <p:ph type="dgm" sz="quarter" idx="13"/>
          </p:nvPr>
        </p:nvSpPr>
        <p:spPr>
          <a:xfrm>
            <a:off x="8147303" y="3193068"/>
            <a:ext cx="3281911" cy="9144"/>
          </a:xfrm>
        </p:spPr>
        <p:txBody>
          <a:bodyPr/>
          <a:lstStyle/>
          <a:p>
            <a:endParaRPr lang="en-US"/>
          </a:p>
        </p:txBody>
      </p:sp>
      <p:sp>
        <p:nvSpPr>
          <p:cNvPr id="65" name="Text Placeholder 5">
            <a:extLst>
              <a:ext uri="{FF2B5EF4-FFF2-40B4-BE49-F238E27FC236}">
                <a16:creationId xmlns:a16="http://schemas.microsoft.com/office/drawing/2014/main" id="{BEF87993-E724-A531-EADC-B17ABDF00AE6}"/>
              </a:ext>
            </a:extLst>
          </p:cNvPr>
          <p:cNvSpPr txBox="1">
            <a:spLocks/>
          </p:cNvSpPr>
          <p:nvPr/>
        </p:nvSpPr>
        <p:spPr>
          <a:xfrm>
            <a:off x="8147835" y="3351205"/>
            <a:ext cx="3280847" cy="2162962"/>
          </a:xfrm>
          <a:prstGeom prst="rect">
            <a:avLst/>
          </a:prstGeom>
        </p:spPr>
        <p:txBody>
          <a:bodyPr vert="horz" lIns="0" tIns="45720" rIns="91440" bIns="45720" rtlCol="0">
            <a:noAutofit/>
          </a:bodyPr>
          <a:lstStyle>
            <a:lvl1pPr marL="115888" indent="-109728" algn="l" defTabSz="685800" rtl="0" eaLnBrk="1" latinLnBrk="0" hangingPunct="1">
              <a:lnSpc>
                <a:spcPct val="90000"/>
              </a:lnSpc>
              <a:spcBef>
                <a:spcPts val="750"/>
              </a:spcBef>
              <a:buFont typeface="Wingdings" pitchFamily="2" charset="2"/>
              <a:buChar char="§"/>
              <a:tabLst/>
              <a:defRPr sz="1400" kern="1200">
                <a:solidFill>
                  <a:schemeClr val="tx1"/>
                </a:solidFill>
                <a:latin typeface="+mn-lt"/>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6160" indent="0">
              <a:buFont typeface="Wingdings" pitchFamily="2" charset="2"/>
              <a:buNone/>
            </a:pPr>
            <a:r>
              <a:rPr lang="en-US" sz="1600" b="1" dirty="0"/>
              <a:t>Irrevocable Trusts</a:t>
            </a:r>
          </a:p>
          <a:p>
            <a:r>
              <a:rPr lang="en-US" dirty="0"/>
              <a:t>Spousal Lifetime Access Trust (SLAT)</a:t>
            </a:r>
          </a:p>
          <a:p>
            <a:r>
              <a:rPr lang="en-US" dirty="0"/>
              <a:t>Gift Trusts For Children</a:t>
            </a:r>
          </a:p>
          <a:p>
            <a:r>
              <a:rPr lang="en-US" dirty="0"/>
              <a:t>Grantor Retained Annuity Trust (GRAT)</a:t>
            </a:r>
          </a:p>
          <a:p>
            <a:r>
              <a:rPr lang="en-US" dirty="0"/>
              <a:t>Life Insurance Trusts (ILIT)</a:t>
            </a:r>
          </a:p>
          <a:p>
            <a:pPr marL="6160" indent="0">
              <a:buFont typeface="Wingdings" pitchFamily="2" charset="2"/>
              <a:buNone/>
            </a:pPr>
            <a:endParaRPr lang="en-US" dirty="0"/>
          </a:p>
        </p:txBody>
      </p:sp>
      <p:grpSp>
        <p:nvGrpSpPr>
          <p:cNvPr id="66" name="Group 65">
            <a:extLst>
              <a:ext uri="{FF2B5EF4-FFF2-40B4-BE49-F238E27FC236}">
                <a16:creationId xmlns:a16="http://schemas.microsoft.com/office/drawing/2014/main" id="{314D8495-1F5C-B23D-6806-91AD216D9017}"/>
              </a:ext>
            </a:extLst>
          </p:cNvPr>
          <p:cNvGrpSpPr/>
          <p:nvPr/>
        </p:nvGrpSpPr>
        <p:grpSpPr>
          <a:xfrm>
            <a:off x="8149387" y="2163801"/>
            <a:ext cx="588327" cy="687865"/>
            <a:chOff x="8080554" y="4603750"/>
            <a:chExt cx="535138" cy="674316"/>
          </a:xfrm>
        </p:grpSpPr>
        <p:sp>
          <p:nvSpPr>
            <p:cNvPr id="67" name="Freeform 3">
              <a:extLst>
                <a:ext uri="{FF2B5EF4-FFF2-40B4-BE49-F238E27FC236}">
                  <a16:creationId xmlns:a16="http://schemas.microsoft.com/office/drawing/2014/main" id="{C98F2741-891F-8536-643B-E9E354CEC1E4}"/>
                </a:ext>
              </a:extLst>
            </p:cNvPr>
            <p:cNvSpPr/>
            <p:nvPr/>
          </p:nvSpPr>
          <p:spPr>
            <a:xfrm flipV="1">
              <a:off x="8314768" y="4892300"/>
              <a:ext cx="66711" cy="385765"/>
            </a:xfrm>
            <a:custGeom>
              <a:avLst/>
              <a:gdLst>
                <a:gd name="connsiteX0" fmla="*/ 112229 w 112143"/>
                <a:gd name="connsiteY0" fmla="*/ 333 h 648483"/>
                <a:gd name="connsiteX1" fmla="*/ 85 w 112143"/>
                <a:gd name="connsiteY1" fmla="*/ 333 h 648483"/>
                <a:gd name="connsiteX2" fmla="*/ 85 w 112143"/>
                <a:gd name="connsiteY2" fmla="*/ 648817 h 648483"/>
                <a:gd name="connsiteX3" fmla="*/ 112229 w 112143"/>
                <a:gd name="connsiteY3" fmla="*/ 648817 h 648483"/>
              </a:gdLst>
              <a:ahLst/>
              <a:cxnLst>
                <a:cxn ang="0">
                  <a:pos x="connsiteX0" y="connsiteY0"/>
                </a:cxn>
                <a:cxn ang="0">
                  <a:pos x="connsiteX1" y="connsiteY1"/>
                </a:cxn>
                <a:cxn ang="0">
                  <a:pos x="connsiteX2" y="connsiteY2"/>
                </a:cxn>
                <a:cxn ang="0">
                  <a:pos x="connsiteX3" y="connsiteY3"/>
                </a:cxn>
              </a:cxnLst>
              <a:rect l="l" t="t" r="r" b="b"/>
              <a:pathLst>
                <a:path w="112143" h="648483">
                  <a:moveTo>
                    <a:pt x="112229" y="333"/>
                  </a:moveTo>
                  <a:lnTo>
                    <a:pt x="85" y="333"/>
                  </a:lnTo>
                  <a:lnTo>
                    <a:pt x="85" y="648817"/>
                  </a:lnTo>
                  <a:lnTo>
                    <a:pt x="112229" y="648817"/>
                  </a:lnTo>
                  <a:close/>
                </a:path>
              </a:pathLst>
            </a:custGeom>
            <a:noFill/>
            <a:ln w="19050" cap="rnd">
              <a:solidFill>
                <a:schemeClr val="tx1"/>
              </a:solidFill>
              <a:prstDash val="solid"/>
              <a:round/>
            </a:ln>
          </p:spPr>
          <p:txBody>
            <a:bodyPr rtlCol="0" anchor="ctr"/>
            <a:lstStyle/>
            <a:p>
              <a:endParaRPr lang="en-US" sz="1500"/>
            </a:p>
          </p:txBody>
        </p:sp>
        <p:sp>
          <p:nvSpPr>
            <p:cNvPr id="68" name="Freeform 4">
              <a:extLst>
                <a:ext uri="{FF2B5EF4-FFF2-40B4-BE49-F238E27FC236}">
                  <a16:creationId xmlns:a16="http://schemas.microsoft.com/office/drawing/2014/main" id="{E74C5B05-2CD1-CECE-A802-FF40E8EEEB62}"/>
                </a:ext>
              </a:extLst>
            </p:cNvPr>
            <p:cNvSpPr/>
            <p:nvPr/>
          </p:nvSpPr>
          <p:spPr>
            <a:xfrm flipV="1">
              <a:off x="8314768" y="4760328"/>
              <a:ext cx="66711" cy="131971"/>
            </a:xfrm>
            <a:custGeom>
              <a:avLst/>
              <a:gdLst>
                <a:gd name="connsiteX0" fmla="*/ 112229 w 112143"/>
                <a:gd name="connsiteY0" fmla="*/ -112 h 221848"/>
                <a:gd name="connsiteX1" fmla="*/ 85 w 112143"/>
                <a:gd name="connsiteY1" fmla="*/ -112 h 221848"/>
                <a:gd name="connsiteX2" fmla="*/ 85 w 112143"/>
                <a:gd name="connsiteY2" fmla="*/ 221737 h 221848"/>
                <a:gd name="connsiteX3" fmla="*/ 112229 w 112143"/>
                <a:gd name="connsiteY3" fmla="*/ 221737 h 221848"/>
              </a:gdLst>
              <a:ahLst/>
              <a:cxnLst>
                <a:cxn ang="0">
                  <a:pos x="connsiteX0" y="connsiteY0"/>
                </a:cxn>
                <a:cxn ang="0">
                  <a:pos x="connsiteX1" y="connsiteY1"/>
                </a:cxn>
                <a:cxn ang="0">
                  <a:pos x="connsiteX2" y="connsiteY2"/>
                </a:cxn>
                <a:cxn ang="0">
                  <a:pos x="connsiteX3" y="connsiteY3"/>
                </a:cxn>
              </a:cxnLst>
              <a:rect l="l" t="t" r="r" b="b"/>
              <a:pathLst>
                <a:path w="112143" h="221848">
                  <a:moveTo>
                    <a:pt x="112229" y="-112"/>
                  </a:moveTo>
                  <a:lnTo>
                    <a:pt x="85" y="-112"/>
                  </a:lnTo>
                  <a:lnTo>
                    <a:pt x="85" y="221737"/>
                  </a:lnTo>
                  <a:lnTo>
                    <a:pt x="112229" y="221737"/>
                  </a:lnTo>
                  <a:close/>
                </a:path>
              </a:pathLst>
            </a:custGeom>
            <a:noFill/>
            <a:ln w="19050" cap="rnd">
              <a:solidFill>
                <a:schemeClr val="tx1"/>
              </a:solidFill>
              <a:prstDash val="solid"/>
              <a:round/>
            </a:ln>
          </p:spPr>
          <p:txBody>
            <a:bodyPr rtlCol="0" anchor="ctr"/>
            <a:lstStyle/>
            <a:p>
              <a:endParaRPr lang="en-US" sz="1500"/>
            </a:p>
          </p:txBody>
        </p:sp>
        <p:sp>
          <p:nvSpPr>
            <p:cNvPr id="69" name="Freeform 5">
              <a:extLst>
                <a:ext uri="{FF2B5EF4-FFF2-40B4-BE49-F238E27FC236}">
                  <a16:creationId xmlns:a16="http://schemas.microsoft.com/office/drawing/2014/main" id="{3F93F37D-3E00-9ECC-B849-AAD63ACDB1CF}"/>
                </a:ext>
              </a:extLst>
            </p:cNvPr>
            <p:cNvSpPr/>
            <p:nvPr/>
          </p:nvSpPr>
          <p:spPr>
            <a:xfrm flipV="1">
              <a:off x="8289389" y="4701955"/>
              <a:ext cx="116744" cy="58373"/>
            </a:xfrm>
            <a:custGeom>
              <a:avLst/>
              <a:gdLst>
                <a:gd name="connsiteX0" fmla="*/ 196634 w 196250"/>
                <a:gd name="connsiteY0" fmla="*/ 114 h 98127"/>
                <a:gd name="connsiteX1" fmla="*/ 196634 w 196250"/>
                <a:gd name="connsiteY1" fmla="*/ 57810 h 98127"/>
                <a:gd name="connsiteX2" fmla="*/ 156205 w 196250"/>
                <a:gd name="connsiteY2" fmla="*/ 98241 h 98127"/>
                <a:gd name="connsiteX3" fmla="*/ 40813 w 196250"/>
                <a:gd name="connsiteY3" fmla="*/ 98241 h 98127"/>
                <a:gd name="connsiteX4" fmla="*/ 384 w 196250"/>
                <a:gd name="connsiteY4" fmla="*/ 57810 h 98127"/>
                <a:gd name="connsiteX5" fmla="*/ 384 w 196250"/>
                <a:gd name="connsiteY5" fmla="*/ 114 h 9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250" h="98127">
                  <a:moveTo>
                    <a:pt x="196634" y="114"/>
                  </a:moveTo>
                  <a:lnTo>
                    <a:pt x="196634" y="57810"/>
                  </a:lnTo>
                  <a:cubicBezTo>
                    <a:pt x="196634" y="80046"/>
                    <a:pt x="178442" y="98241"/>
                    <a:pt x="156205" y="98241"/>
                  </a:cubicBezTo>
                  <a:lnTo>
                    <a:pt x="40813" y="98241"/>
                  </a:lnTo>
                  <a:cubicBezTo>
                    <a:pt x="18577" y="98241"/>
                    <a:pt x="384" y="80046"/>
                    <a:pt x="384" y="57810"/>
                  </a:cubicBezTo>
                  <a:lnTo>
                    <a:pt x="384" y="114"/>
                  </a:lnTo>
                  <a:close/>
                </a:path>
              </a:pathLst>
            </a:custGeom>
            <a:noFill/>
            <a:ln w="19050" cap="rnd">
              <a:solidFill>
                <a:schemeClr val="tx1"/>
              </a:solidFill>
              <a:prstDash val="solid"/>
              <a:round/>
            </a:ln>
          </p:spPr>
          <p:txBody>
            <a:bodyPr rtlCol="0" anchor="ctr"/>
            <a:lstStyle/>
            <a:p>
              <a:endParaRPr lang="en-US" sz="1500"/>
            </a:p>
          </p:txBody>
        </p:sp>
        <p:sp>
          <p:nvSpPr>
            <p:cNvPr id="70" name="Freeform 6">
              <a:extLst>
                <a:ext uri="{FF2B5EF4-FFF2-40B4-BE49-F238E27FC236}">
                  <a16:creationId xmlns:a16="http://schemas.microsoft.com/office/drawing/2014/main" id="{D27C5EC5-FCA2-C88C-8DD4-44FF7472C916}"/>
                </a:ext>
              </a:extLst>
            </p:cNvPr>
            <p:cNvSpPr/>
            <p:nvPr/>
          </p:nvSpPr>
          <p:spPr>
            <a:xfrm flipV="1">
              <a:off x="8399668" y="4663935"/>
              <a:ext cx="146175" cy="96393"/>
            </a:xfrm>
            <a:custGeom>
              <a:avLst/>
              <a:gdLst>
                <a:gd name="connsiteX0" fmla="*/ 152278 w 245725"/>
                <a:gd name="connsiteY0" fmla="*/ 155943 h 162040"/>
                <a:gd name="connsiteX1" fmla="*/ 476 w 245725"/>
                <a:gd name="connsiteY1" fmla="*/ 85291 h 162040"/>
                <a:gd name="connsiteX2" fmla="*/ 11345 w 245725"/>
                <a:gd name="connsiteY2" fmla="*/ 57847 h 162040"/>
                <a:gd name="connsiteX3" fmla="*/ 11345 w 245725"/>
                <a:gd name="connsiteY3" fmla="*/ 149 h 162040"/>
                <a:gd name="connsiteX4" fmla="*/ 246202 w 245725"/>
                <a:gd name="connsiteY4" fmla="*/ 149 h 162040"/>
                <a:gd name="connsiteX5" fmla="*/ 246202 w 245725"/>
                <a:gd name="connsiteY5" fmla="*/ 96062 h 162040"/>
                <a:gd name="connsiteX6" fmla="*/ 152278 w 245725"/>
                <a:gd name="connsiteY6" fmla="*/ 155943 h 16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725" h="162040">
                  <a:moveTo>
                    <a:pt x="152278" y="155943"/>
                  </a:moveTo>
                  <a:lnTo>
                    <a:pt x="476" y="85291"/>
                  </a:lnTo>
                  <a:cubicBezTo>
                    <a:pt x="7194" y="78065"/>
                    <a:pt x="11345" y="68429"/>
                    <a:pt x="11345" y="57847"/>
                  </a:cubicBezTo>
                  <a:lnTo>
                    <a:pt x="11345" y="149"/>
                  </a:lnTo>
                  <a:lnTo>
                    <a:pt x="246202" y="149"/>
                  </a:lnTo>
                  <a:lnTo>
                    <a:pt x="246202" y="96062"/>
                  </a:lnTo>
                  <a:cubicBezTo>
                    <a:pt x="246202" y="144356"/>
                    <a:pt x="196063" y="176323"/>
                    <a:pt x="152278" y="155943"/>
                  </a:cubicBezTo>
                  <a:close/>
                </a:path>
              </a:pathLst>
            </a:custGeom>
            <a:noFill/>
            <a:ln w="19050" cap="rnd">
              <a:solidFill>
                <a:schemeClr val="tx1"/>
              </a:solidFill>
              <a:prstDash val="solid"/>
              <a:round/>
            </a:ln>
          </p:spPr>
          <p:txBody>
            <a:bodyPr rtlCol="0" anchor="ctr"/>
            <a:lstStyle/>
            <a:p>
              <a:endParaRPr lang="en-US" sz="1500"/>
            </a:p>
          </p:txBody>
        </p:sp>
        <p:sp>
          <p:nvSpPr>
            <p:cNvPr id="71" name="Freeform 7">
              <a:extLst>
                <a:ext uri="{FF2B5EF4-FFF2-40B4-BE49-F238E27FC236}">
                  <a16:creationId xmlns:a16="http://schemas.microsoft.com/office/drawing/2014/main" id="{70677B92-0C1F-E1A4-8FDC-58B2BA92AFAD}"/>
                </a:ext>
              </a:extLst>
            </p:cNvPr>
            <p:cNvSpPr/>
            <p:nvPr/>
          </p:nvSpPr>
          <p:spPr>
            <a:xfrm flipV="1">
              <a:off x="8149679" y="4663935"/>
              <a:ext cx="146172" cy="96393"/>
            </a:xfrm>
            <a:custGeom>
              <a:avLst/>
              <a:gdLst>
                <a:gd name="connsiteX0" fmla="*/ 245993 w 245720"/>
                <a:gd name="connsiteY0" fmla="*/ 85260 h 162040"/>
                <a:gd name="connsiteX1" fmla="*/ 94193 w 245720"/>
                <a:gd name="connsiteY1" fmla="*/ 155912 h 162040"/>
                <a:gd name="connsiteX2" fmla="*/ 272 w 245720"/>
                <a:gd name="connsiteY2" fmla="*/ 96031 h 162040"/>
                <a:gd name="connsiteX3" fmla="*/ 272 w 245720"/>
                <a:gd name="connsiteY3" fmla="*/ 118 h 162040"/>
                <a:gd name="connsiteX4" fmla="*/ 235127 w 245720"/>
                <a:gd name="connsiteY4" fmla="*/ 118 h 162040"/>
                <a:gd name="connsiteX5" fmla="*/ 235127 w 245720"/>
                <a:gd name="connsiteY5" fmla="*/ 57816 h 162040"/>
                <a:gd name="connsiteX6" fmla="*/ 245993 w 245720"/>
                <a:gd name="connsiteY6" fmla="*/ 85260 h 16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720" h="162040">
                  <a:moveTo>
                    <a:pt x="245993" y="85260"/>
                  </a:moveTo>
                  <a:lnTo>
                    <a:pt x="94193" y="155912"/>
                  </a:lnTo>
                  <a:cubicBezTo>
                    <a:pt x="50409" y="176292"/>
                    <a:pt x="272" y="144325"/>
                    <a:pt x="272" y="96031"/>
                  </a:cubicBezTo>
                  <a:lnTo>
                    <a:pt x="272" y="118"/>
                  </a:lnTo>
                  <a:lnTo>
                    <a:pt x="235127" y="118"/>
                  </a:lnTo>
                  <a:lnTo>
                    <a:pt x="235127" y="57816"/>
                  </a:lnTo>
                  <a:cubicBezTo>
                    <a:pt x="235127" y="68398"/>
                    <a:pt x="239280" y="78034"/>
                    <a:pt x="245993" y="85260"/>
                  </a:cubicBezTo>
                  <a:close/>
                </a:path>
              </a:pathLst>
            </a:custGeom>
            <a:noFill/>
            <a:ln w="19050" cap="rnd">
              <a:solidFill>
                <a:schemeClr val="tx1"/>
              </a:solidFill>
              <a:prstDash val="solid"/>
              <a:round/>
            </a:ln>
          </p:spPr>
          <p:txBody>
            <a:bodyPr rtlCol="0" anchor="ctr"/>
            <a:lstStyle/>
            <a:p>
              <a:endParaRPr lang="en-US" sz="1500"/>
            </a:p>
          </p:txBody>
        </p:sp>
        <p:sp>
          <p:nvSpPr>
            <p:cNvPr id="72" name="Freeform 8">
              <a:extLst>
                <a:ext uri="{FF2B5EF4-FFF2-40B4-BE49-F238E27FC236}">
                  <a16:creationId xmlns:a16="http://schemas.microsoft.com/office/drawing/2014/main" id="{42197054-05F0-5372-8028-436CF1F808FA}"/>
                </a:ext>
              </a:extLst>
            </p:cNvPr>
            <p:cNvSpPr/>
            <p:nvPr/>
          </p:nvSpPr>
          <p:spPr>
            <a:xfrm flipV="1">
              <a:off x="8374921" y="4603750"/>
              <a:ext cx="130400" cy="105931"/>
            </a:xfrm>
            <a:custGeom>
              <a:avLst/>
              <a:gdLst>
                <a:gd name="connsiteX0" fmla="*/ 219687 w 219207"/>
                <a:gd name="connsiteY0" fmla="*/ 76903 h 178073"/>
                <a:gd name="connsiteX1" fmla="*/ 158835 w 219207"/>
                <a:gd name="connsiteY1" fmla="*/ 166415 h 178073"/>
                <a:gd name="connsiteX2" fmla="*/ 115237 w 219207"/>
                <a:gd name="connsiteY2" fmla="*/ 167342 h 178073"/>
                <a:gd name="connsiteX3" fmla="*/ 480 w 219207"/>
                <a:gd name="connsiteY3" fmla="*/ 13044 h 178073"/>
                <a:gd name="connsiteX4" fmla="*/ 12518 w 219207"/>
                <a:gd name="connsiteY4" fmla="*/ 13044 h 178073"/>
                <a:gd name="connsiteX5" fmla="*/ 42081 w 219207"/>
                <a:gd name="connsiteY5" fmla="*/ 57 h 178073"/>
                <a:gd name="connsiteX6" fmla="*/ 42079 w 219207"/>
                <a:gd name="connsiteY6" fmla="*/ 59 h 178073"/>
                <a:gd name="connsiteX7" fmla="*/ 193881 w 219207"/>
                <a:gd name="connsiteY7" fmla="*/ 70710 h 178073"/>
                <a:gd name="connsiteX8" fmla="*/ 219687 w 219207"/>
                <a:gd name="connsiteY8" fmla="*/ 76903 h 178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207" h="178073">
                  <a:moveTo>
                    <a:pt x="219687" y="76903"/>
                  </a:moveTo>
                  <a:lnTo>
                    <a:pt x="158835" y="166415"/>
                  </a:lnTo>
                  <a:cubicBezTo>
                    <a:pt x="148489" y="181636"/>
                    <a:pt x="126220" y="182110"/>
                    <a:pt x="115237" y="167342"/>
                  </a:cubicBezTo>
                  <a:lnTo>
                    <a:pt x="480" y="13044"/>
                  </a:lnTo>
                  <a:lnTo>
                    <a:pt x="12518" y="13044"/>
                  </a:lnTo>
                  <a:cubicBezTo>
                    <a:pt x="24172" y="13044"/>
                    <a:pt x="34687" y="8015"/>
                    <a:pt x="42081" y="57"/>
                  </a:cubicBezTo>
                  <a:cubicBezTo>
                    <a:pt x="42081" y="59"/>
                    <a:pt x="42079" y="59"/>
                    <a:pt x="42079" y="59"/>
                  </a:cubicBezTo>
                  <a:lnTo>
                    <a:pt x="193881" y="70710"/>
                  </a:lnTo>
                  <a:cubicBezTo>
                    <a:pt x="202382" y="74668"/>
                    <a:pt x="211120" y="76629"/>
                    <a:pt x="219687" y="76903"/>
                  </a:cubicBezTo>
                  <a:close/>
                </a:path>
              </a:pathLst>
            </a:custGeom>
            <a:noFill/>
            <a:ln w="19050" cap="rnd">
              <a:solidFill>
                <a:schemeClr val="tx1"/>
              </a:solidFill>
              <a:prstDash val="solid"/>
              <a:round/>
            </a:ln>
          </p:spPr>
          <p:txBody>
            <a:bodyPr rtlCol="0" anchor="ctr"/>
            <a:lstStyle/>
            <a:p>
              <a:endParaRPr lang="en-US" sz="1500"/>
            </a:p>
          </p:txBody>
        </p:sp>
        <p:sp>
          <p:nvSpPr>
            <p:cNvPr id="73" name="Freeform 13">
              <a:extLst>
                <a:ext uri="{FF2B5EF4-FFF2-40B4-BE49-F238E27FC236}">
                  <a16:creationId xmlns:a16="http://schemas.microsoft.com/office/drawing/2014/main" id="{B6AB680A-7FE0-C930-41DD-1D217A572C67}"/>
                </a:ext>
              </a:extLst>
            </p:cNvPr>
            <p:cNvSpPr/>
            <p:nvPr/>
          </p:nvSpPr>
          <p:spPr>
            <a:xfrm flipV="1">
              <a:off x="8190199" y="4603750"/>
              <a:ext cx="130400" cy="105931"/>
            </a:xfrm>
            <a:custGeom>
              <a:avLst/>
              <a:gdLst>
                <a:gd name="connsiteX0" fmla="*/ 202 w 219207"/>
                <a:gd name="connsiteY0" fmla="*/ 76903 h 178073"/>
                <a:gd name="connsiteX1" fmla="*/ 61055 w 219207"/>
                <a:gd name="connsiteY1" fmla="*/ 166415 h 178073"/>
                <a:gd name="connsiteX2" fmla="*/ 104652 w 219207"/>
                <a:gd name="connsiteY2" fmla="*/ 167342 h 178073"/>
                <a:gd name="connsiteX3" fmla="*/ 219410 w 219207"/>
                <a:gd name="connsiteY3" fmla="*/ 13044 h 178073"/>
                <a:gd name="connsiteX4" fmla="*/ 207371 w 219207"/>
                <a:gd name="connsiteY4" fmla="*/ 13044 h 178073"/>
                <a:gd name="connsiteX5" fmla="*/ 177808 w 219207"/>
                <a:gd name="connsiteY5" fmla="*/ 57 h 178073"/>
                <a:gd name="connsiteX6" fmla="*/ 177810 w 219207"/>
                <a:gd name="connsiteY6" fmla="*/ 59 h 178073"/>
                <a:gd name="connsiteX7" fmla="*/ 26008 w 219207"/>
                <a:gd name="connsiteY7" fmla="*/ 70710 h 178073"/>
                <a:gd name="connsiteX8" fmla="*/ 202 w 219207"/>
                <a:gd name="connsiteY8" fmla="*/ 76903 h 178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207" h="178073">
                  <a:moveTo>
                    <a:pt x="202" y="76903"/>
                  </a:moveTo>
                  <a:lnTo>
                    <a:pt x="61055" y="166415"/>
                  </a:lnTo>
                  <a:cubicBezTo>
                    <a:pt x="71401" y="181636"/>
                    <a:pt x="93670" y="182110"/>
                    <a:pt x="104652" y="167342"/>
                  </a:cubicBezTo>
                  <a:lnTo>
                    <a:pt x="219410" y="13044"/>
                  </a:lnTo>
                  <a:lnTo>
                    <a:pt x="207371" y="13044"/>
                  </a:lnTo>
                  <a:cubicBezTo>
                    <a:pt x="195718" y="13044"/>
                    <a:pt x="185203" y="8015"/>
                    <a:pt x="177808" y="57"/>
                  </a:cubicBezTo>
                  <a:cubicBezTo>
                    <a:pt x="177808" y="59"/>
                    <a:pt x="177810" y="59"/>
                    <a:pt x="177810" y="59"/>
                  </a:cubicBezTo>
                  <a:lnTo>
                    <a:pt x="26008" y="70710"/>
                  </a:lnTo>
                  <a:cubicBezTo>
                    <a:pt x="17507" y="74668"/>
                    <a:pt x="8769" y="76629"/>
                    <a:pt x="202" y="76903"/>
                  </a:cubicBezTo>
                  <a:close/>
                </a:path>
              </a:pathLst>
            </a:custGeom>
            <a:noFill/>
            <a:ln w="19050" cap="rnd">
              <a:solidFill>
                <a:schemeClr val="tx1"/>
              </a:solidFill>
              <a:prstDash val="solid"/>
              <a:round/>
            </a:ln>
          </p:spPr>
          <p:txBody>
            <a:bodyPr rtlCol="0" anchor="ctr"/>
            <a:lstStyle/>
            <a:p>
              <a:endParaRPr lang="en-US" sz="1500"/>
            </a:p>
          </p:txBody>
        </p:sp>
        <p:sp>
          <p:nvSpPr>
            <p:cNvPr id="74" name="Freeform 14">
              <a:extLst>
                <a:ext uri="{FF2B5EF4-FFF2-40B4-BE49-F238E27FC236}">
                  <a16:creationId xmlns:a16="http://schemas.microsoft.com/office/drawing/2014/main" id="{DDADAA1F-8CD1-BFBB-CE64-098A8910C2A2}"/>
                </a:ext>
              </a:extLst>
            </p:cNvPr>
            <p:cNvSpPr/>
            <p:nvPr/>
          </p:nvSpPr>
          <p:spPr>
            <a:xfrm flipV="1">
              <a:off x="8101582" y="4892301"/>
              <a:ext cx="493082" cy="385765"/>
            </a:xfrm>
            <a:custGeom>
              <a:avLst/>
              <a:gdLst>
                <a:gd name="connsiteX0" fmla="*/ 679158 w 828887"/>
                <a:gd name="connsiteY0" fmla="*/ 341 h 648483"/>
                <a:gd name="connsiteX1" fmla="*/ 800092 w 828887"/>
                <a:gd name="connsiteY1" fmla="*/ 341 h 648483"/>
                <a:gd name="connsiteX2" fmla="*/ 829345 w 828887"/>
                <a:gd name="connsiteY2" fmla="*/ 29596 h 648483"/>
                <a:gd name="connsiteX3" fmla="*/ 829345 w 828887"/>
                <a:gd name="connsiteY3" fmla="*/ 648824 h 648483"/>
                <a:gd name="connsiteX4" fmla="*/ 457 w 828887"/>
                <a:gd name="connsiteY4" fmla="*/ 648824 h 648483"/>
                <a:gd name="connsiteX5" fmla="*/ 457 w 828887"/>
                <a:gd name="connsiteY5" fmla="*/ 29596 h 648483"/>
                <a:gd name="connsiteX6" fmla="*/ 29712 w 828887"/>
                <a:gd name="connsiteY6" fmla="*/ 341 h 648483"/>
                <a:gd name="connsiteX7" fmla="*/ 599326 w 828887"/>
                <a:gd name="connsiteY7" fmla="*/ 341 h 64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8887" h="648483">
                  <a:moveTo>
                    <a:pt x="679158" y="341"/>
                  </a:moveTo>
                  <a:lnTo>
                    <a:pt x="800092" y="341"/>
                  </a:lnTo>
                  <a:cubicBezTo>
                    <a:pt x="816179" y="341"/>
                    <a:pt x="829345" y="13504"/>
                    <a:pt x="829345" y="29596"/>
                  </a:cubicBezTo>
                  <a:lnTo>
                    <a:pt x="829345" y="648824"/>
                  </a:lnTo>
                  <a:lnTo>
                    <a:pt x="457" y="648824"/>
                  </a:lnTo>
                  <a:lnTo>
                    <a:pt x="457" y="29596"/>
                  </a:lnTo>
                  <a:cubicBezTo>
                    <a:pt x="457" y="13504"/>
                    <a:pt x="13623" y="341"/>
                    <a:pt x="29712" y="341"/>
                  </a:cubicBezTo>
                  <a:lnTo>
                    <a:pt x="599326" y="341"/>
                  </a:lnTo>
                </a:path>
              </a:pathLst>
            </a:custGeom>
            <a:noFill/>
            <a:ln w="19050" cap="rnd">
              <a:solidFill>
                <a:schemeClr val="tx1"/>
              </a:solidFill>
              <a:prstDash val="solid"/>
              <a:round/>
            </a:ln>
          </p:spPr>
          <p:txBody>
            <a:bodyPr rtlCol="0" anchor="ctr"/>
            <a:lstStyle/>
            <a:p>
              <a:endParaRPr lang="en-US" sz="1500"/>
            </a:p>
          </p:txBody>
        </p:sp>
        <p:sp>
          <p:nvSpPr>
            <p:cNvPr id="75" name="Freeform 15">
              <a:extLst>
                <a:ext uri="{FF2B5EF4-FFF2-40B4-BE49-F238E27FC236}">
                  <a16:creationId xmlns:a16="http://schemas.microsoft.com/office/drawing/2014/main" id="{10732B9C-4982-CB30-21E0-6AE101D7AEB7}"/>
                </a:ext>
              </a:extLst>
            </p:cNvPr>
            <p:cNvSpPr/>
            <p:nvPr/>
          </p:nvSpPr>
          <p:spPr>
            <a:xfrm flipV="1">
              <a:off x="8080554" y="4760328"/>
              <a:ext cx="535138" cy="131973"/>
            </a:xfrm>
            <a:custGeom>
              <a:avLst/>
              <a:gdLst>
                <a:gd name="connsiteX0" fmla="*/ 900123 w 899584"/>
                <a:gd name="connsiteY0" fmla="*/ 151088 h 221851"/>
                <a:gd name="connsiteX1" fmla="*/ 900123 w 899584"/>
                <a:gd name="connsiteY1" fmla="*/ 192842 h 221851"/>
                <a:gd name="connsiteX2" fmla="*/ 870871 w 899584"/>
                <a:gd name="connsiteY2" fmla="*/ 222097 h 221851"/>
                <a:gd name="connsiteX3" fmla="*/ 29791 w 899584"/>
                <a:gd name="connsiteY3" fmla="*/ 222097 h 221851"/>
                <a:gd name="connsiteX4" fmla="*/ 539 w 899584"/>
                <a:gd name="connsiteY4" fmla="*/ 192842 h 221851"/>
                <a:gd name="connsiteX5" fmla="*/ 539 w 899584"/>
                <a:gd name="connsiteY5" fmla="*/ 29501 h 221851"/>
                <a:gd name="connsiteX6" fmla="*/ 29791 w 899584"/>
                <a:gd name="connsiteY6" fmla="*/ 246 h 221851"/>
                <a:gd name="connsiteX7" fmla="*/ 870871 w 899584"/>
                <a:gd name="connsiteY7" fmla="*/ 246 h 221851"/>
                <a:gd name="connsiteX8" fmla="*/ 900123 w 899584"/>
                <a:gd name="connsiteY8" fmla="*/ 29501 h 221851"/>
                <a:gd name="connsiteX9" fmla="*/ 900123 w 899584"/>
                <a:gd name="connsiteY9" fmla="*/ 71256 h 2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9584" h="221851">
                  <a:moveTo>
                    <a:pt x="900123" y="151088"/>
                  </a:moveTo>
                  <a:lnTo>
                    <a:pt x="900123" y="192842"/>
                  </a:lnTo>
                  <a:cubicBezTo>
                    <a:pt x="900123" y="208932"/>
                    <a:pt x="886960" y="222097"/>
                    <a:pt x="870871" y="222097"/>
                  </a:cubicBezTo>
                  <a:lnTo>
                    <a:pt x="29791" y="222097"/>
                  </a:lnTo>
                  <a:cubicBezTo>
                    <a:pt x="13702" y="222097"/>
                    <a:pt x="539" y="208932"/>
                    <a:pt x="539" y="192842"/>
                  </a:cubicBezTo>
                  <a:lnTo>
                    <a:pt x="539" y="29501"/>
                  </a:lnTo>
                  <a:cubicBezTo>
                    <a:pt x="539" y="13412"/>
                    <a:pt x="13702" y="246"/>
                    <a:pt x="29791" y="246"/>
                  </a:cubicBezTo>
                  <a:lnTo>
                    <a:pt x="870871" y="246"/>
                  </a:lnTo>
                  <a:cubicBezTo>
                    <a:pt x="886960" y="246"/>
                    <a:pt x="900123" y="13412"/>
                    <a:pt x="900123" y="29501"/>
                  </a:cubicBezTo>
                  <a:lnTo>
                    <a:pt x="900123" y="71256"/>
                  </a:lnTo>
                </a:path>
              </a:pathLst>
            </a:custGeom>
            <a:noFill/>
            <a:ln w="19050" cap="rnd">
              <a:solidFill>
                <a:schemeClr val="tx1"/>
              </a:solidFill>
              <a:prstDash val="solid"/>
              <a:round/>
            </a:ln>
          </p:spPr>
          <p:txBody>
            <a:bodyPr rtlCol="0" anchor="ctr"/>
            <a:lstStyle/>
            <a:p>
              <a:endParaRPr lang="en-US" sz="1500"/>
            </a:p>
          </p:txBody>
        </p:sp>
      </p:grpSp>
    </p:spTree>
    <p:extLst>
      <p:ext uri="{BB962C8B-B14F-4D97-AF65-F5344CB8AC3E}">
        <p14:creationId xmlns:p14="http://schemas.microsoft.com/office/powerpoint/2010/main" val="2422827734"/>
      </p:ext>
    </p:extLst>
  </p:cSld>
  <p:clrMapOvr>
    <a:masterClrMapping/>
  </p:clrMapOvr>
  <p:extLst>
    <p:ext uri="{6950BFC3-D8DA-4A85-94F7-54DA5524770B}">
      <p188:commentRel xmlns:p188="http://schemas.microsoft.com/office/powerpoint/2018/8/main" r:id="rId2"/>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5BB22-3D9A-3DD8-B2D1-CCD40C6D7CD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3BF7F1A-3DDD-64C3-8352-FE422E8FFDF4}"/>
              </a:ext>
            </a:extLst>
          </p:cNvPr>
          <p:cNvSpPr>
            <a:spLocks noGrp="1"/>
          </p:cNvSpPr>
          <p:nvPr>
            <p:ph type="sldNum" sz="quarter" idx="11"/>
          </p:nvPr>
        </p:nvSpPr>
        <p:spPr>
          <a:xfrm>
            <a:off x="665136" y="6330520"/>
            <a:ext cx="468949" cy="219456"/>
          </a:xfrm>
        </p:spPr>
        <p:txBody>
          <a:bodyPr/>
          <a:lstStyle/>
          <a:p>
            <a:pPr lvl="0"/>
            <a:fld id="{AB0A2F5B-9D58-954B-BE2D-971097BC211C}" type="slidenum">
              <a:rPr lang="en-US" noProof="0"/>
              <a:pPr lvl="0"/>
              <a:t>33</a:t>
            </a:fld>
            <a:endParaRPr lang="en-US" noProof="0" dirty="0"/>
          </a:p>
        </p:txBody>
      </p:sp>
      <p:sp>
        <p:nvSpPr>
          <p:cNvPr id="2" name="Text Placeholder 1">
            <a:extLst>
              <a:ext uri="{FF2B5EF4-FFF2-40B4-BE49-F238E27FC236}">
                <a16:creationId xmlns:a16="http://schemas.microsoft.com/office/drawing/2014/main" id="{698AF633-8D1F-CC95-97D7-2FF62634CCFC}"/>
              </a:ext>
            </a:extLst>
          </p:cNvPr>
          <p:cNvSpPr>
            <a:spLocks noGrp="1"/>
          </p:cNvSpPr>
          <p:nvPr>
            <p:ph type="body" sz="quarter" idx="12"/>
          </p:nvPr>
        </p:nvSpPr>
        <p:spPr>
          <a:xfrm>
            <a:off x="665136" y="475869"/>
            <a:ext cx="10963871" cy="5854651"/>
          </a:xfrm>
        </p:spPr>
        <p:txBody>
          <a:bodyPr/>
          <a:lstStyle/>
          <a:p>
            <a:r>
              <a:rPr lang="en-US" dirty="0"/>
              <a:t>Disclosures</a:t>
            </a:r>
          </a:p>
          <a:p>
            <a:pPr>
              <a:lnSpc>
                <a:spcPct val="90000"/>
              </a:lnSpc>
              <a:spcBef>
                <a:spcPts val="225"/>
              </a:spcBef>
              <a:spcAft>
                <a:spcPts val="541"/>
              </a:spcAft>
              <a:tabLst>
                <a:tab pos="235769" algn="l"/>
              </a:tabLst>
            </a:pPr>
            <a:r>
              <a:rPr lang="en-US" sz="700" dirty="0">
                <a:ea typeface="Times New Roman" panose="02020603050405020304" pitchFamily="18" charset="0"/>
              </a:rPr>
              <a:t>CONTENT DISCLOSURES</a:t>
            </a:r>
            <a:endParaRPr lang="en-US" sz="700" dirty="0">
              <a:ea typeface="Times New Roman" panose="02020603050405020304" pitchFamily="18" charset="0"/>
              <a:cs typeface="Times New Roman" panose="02020603050405020304" pitchFamily="18" charset="0"/>
            </a:endParaRPr>
          </a:p>
          <a:p>
            <a:pPr>
              <a:lnSpc>
                <a:spcPct val="90000"/>
              </a:lnSpc>
              <a:spcBef>
                <a:spcPts val="225"/>
              </a:spcBef>
              <a:spcAft>
                <a:spcPts val="541"/>
              </a:spcAft>
              <a:tabLst>
                <a:tab pos="235769" algn="l"/>
              </a:tabLst>
            </a:pPr>
            <a:r>
              <a:rPr lang="en-US" sz="700" b="0" dirty="0">
                <a:ea typeface="Times New Roman" panose="02020603050405020304" pitchFamily="18" charset="0"/>
                <a:cs typeface="Times New Roman" panose="02020603050405020304" pitchFamily="18" charset="0"/>
              </a:rPr>
              <a:t>All investments carry a degree of risk including the loss of principal. </a:t>
            </a:r>
            <a:r>
              <a:rPr lang="en-US" sz="700" b="0" dirty="0">
                <a:ea typeface="Times New Roman" panose="02020603050405020304" pitchFamily="18" charset="0"/>
              </a:rPr>
              <a:t>This information is for educational purposes and is not intended to provide, and should not be relied upon for, accounting, legal, tax, insurance, or investment advice. This does not constitute an offer to provide any services, nor a solicitation to purchase securities. The contents are not intended to be advice tailored to any particular person or situation. We believe the information provided is accurate and reliable, but do not warrant it as to completeness or accuracy. This information may include opinions or forecasts, including investment strategies and economic and market conditions; however, there is no guarantee that such opinions or forecasts will prove to be correct, and they also may change without notice. We encourage you to speak with a qualified professional regarding your scenario and the then current applicable laws and rules. </a:t>
            </a:r>
            <a:endParaRPr lang="en-US" sz="700" b="0" dirty="0">
              <a:ea typeface="Times New Roman" panose="02020603050405020304" pitchFamily="18" charset="0"/>
              <a:cs typeface="Times New Roman" panose="02020603050405020304" pitchFamily="18" charset="0"/>
            </a:endParaRPr>
          </a:p>
          <a:p>
            <a:pPr>
              <a:lnSpc>
                <a:spcPct val="90000"/>
              </a:lnSpc>
              <a:spcBef>
                <a:spcPts val="225"/>
              </a:spcBef>
              <a:spcAft>
                <a:spcPts val="541"/>
              </a:spcAft>
              <a:tabLst>
                <a:tab pos="235769" algn="l"/>
              </a:tabLst>
            </a:pPr>
            <a:r>
              <a:rPr lang="en-US" sz="700" b="0" dirty="0">
                <a:ea typeface="Times New Roman" panose="02020603050405020304" pitchFamily="18" charset="0"/>
              </a:rPr>
              <a:t>Different types of investments involve degrees of risk, including the loss of principal. The future performance of any investment or wealth management strategy, including those recommended by us, may not be profitable or suitable or prove successful. Past performance is not indicative of future results. One cannot invest directly in an index or benchmark, and those do not reflect the deduction of various fees that would diminish results. Any index or benchmark performance figures are for comparison purposes only, and client account holdings will not directly correspond to any such data.  Alternative investments often are speculative, typically have higher fees than traditional investments, often include a high degree of risk and are suitable only for eligible, long-term investors who are willing to forgo liquidity and put capital at risk for an indefinite period of time. They may be highly illiquid and can engage in leverage and other speculative practices that may increase volatility and risk of loss. Investments mentioned may not be suitable for all investors.</a:t>
            </a:r>
          </a:p>
          <a:p>
            <a:pPr>
              <a:lnSpc>
                <a:spcPct val="90000"/>
              </a:lnSpc>
              <a:spcBef>
                <a:spcPts val="225"/>
              </a:spcBef>
              <a:spcAft>
                <a:spcPts val="541"/>
              </a:spcAft>
              <a:tabLst>
                <a:tab pos="235769" algn="l"/>
              </a:tabLst>
            </a:pPr>
            <a:r>
              <a:rPr lang="en-US" sz="700" b="0" dirty="0">
                <a:ea typeface="Times New Roman" panose="02020603050405020304" pitchFamily="18" charset="0"/>
                <a:cs typeface="Times New Roman" panose="02020603050405020304" pitchFamily="18" charset="0"/>
              </a:rPr>
              <a:t>Tools such as the Monte Carlo simulation will yield different results depending on the variables inputted, and the assumptions underlying the calculation. The assumptions with respect to the simulation include the assumed rates of return and standard deviations of the portfolio model associated with each asset. The assumed rates of return are based on the historical rates of returns and standard deviations, for certain periods of time, for the benchmark indexes comprising the asset classes in the model portfolio. Since the market data used to generate these rates of return change over time your results will vary with each use over time. Monte Carlo Analysis is a mathematical process used to implement complex statistical methods that chart the probability of certain financial outcomes at certain times in the future. This charting is accomplished by generating hundreds of possible economic scenarios that could affect the performance of your investments. The Monte Carlo simulation uses at most 1000 scenarios to determine the probability of outcomes resulting from the asset allocation choices and underlying assumptions regarding rates of return and volatility of certain asset classes. Some of these scenarios will assume very favorable financial market returns, consistent with some of the best periods in investing history for investors. Some scenarios will conform to the worst periods in investing history. Most scenarios will fall somewhere in between. The outcomes presented using the Monte Carlo simulation represent only a few of the many possible outcomes. Since past performance and market conditions may not be repeated in the future, your investment goals may not be fulfilled by following advice that is based on the projections. </a:t>
            </a:r>
            <a:r>
              <a:rPr lang="en-US" sz="700" dirty="0">
                <a:cs typeface="Arial"/>
              </a:rPr>
              <a:t>. </a:t>
            </a:r>
            <a:r>
              <a:rPr lang="en-US" sz="700" dirty="0"/>
              <a:t>The projections or other information generated by this Monte Carlo simulation regarding the likelihood of various investment outcomes are hypothetical in nature, do not reflect actual investment results and are not guarantees of future results. Results may vary with each use and over time. </a:t>
            </a:r>
            <a:endParaRPr lang="en-US" sz="700" b="0" dirty="0">
              <a:ea typeface="Times New Roman" panose="02020603050405020304" pitchFamily="18" charset="0"/>
              <a:cs typeface="Times New Roman" panose="02020603050405020304" pitchFamily="18" charset="0"/>
            </a:endParaRPr>
          </a:p>
          <a:p>
            <a:pPr>
              <a:lnSpc>
                <a:spcPct val="90000"/>
              </a:lnSpc>
              <a:spcBef>
                <a:spcPts val="225"/>
              </a:spcBef>
              <a:spcAft>
                <a:spcPts val="541"/>
              </a:spcAft>
              <a:tabLst>
                <a:tab pos="235769" algn="l"/>
              </a:tabLst>
            </a:pPr>
            <a:r>
              <a:rPr lang="en-US" sz="700" b="0" dirty="0">
                <a:ea typeface="Times New Roman" panose="02020603050405020304" pitchFamily="18" charset="0"/>
              </a:rPr>
              <a:t>Advisory services are offered through Corient Private Wealth LLC,  a registered investment adviser (“RIA”) regulated by the U.S. Securities and Exchange Commission (“SEC”). The advisory services are only offered in jurisdictions where the RIA is appropriately registered. The use of the term “registered” does not imply any particular level of skill or training and does not imply any approval by the SEC. For a complete discussion of the scope of advisory services offered, fees, and other disclosures, please review the RIA’s Disclosure Brochure (Form ADV Part 2A) and Form CRS, available upon request from the RIA and online at https:// adviserinfo.sec.gov/. We also encourage you to review the RIA’s Privacy Policy and Code of Ethics, which are available upon request. </a:t>
            </a:r>
            <a:endParaRPr lang="en-US" sz="700" b="0" dirty="0">
              <a:ea typeface="Times New Roman" panose="02020603050405020304" pitchFamily="18" charset="0"/>
              <a:cs typeface="Times New Roman" panose="02020603050405020304" pitchFamily="18" charset="0"/>
            </a:endParaRPr>
          </a:p>
          <a:p>
            <a:pPr>
              <a:lnSpc>
                <a:spcPct val="90000"/>
              </a:lnSpc>
              <a:spcBef>
                <a:spcPts val="225"/>
              </a:spcBef>
              <a:spcAft>
                <a:spcPts val="541"/>
              </a:spcAft>
              <a:tabLst>
                <a:tab pos="235769" algn="l"/>
              </a:tabLst>
            </a:pPr>
            <a:r>
              <a:rPr lang="en-US" sz="700" b="0" dirty="0">
                <a:ea typeface="Times New Roman" panose="02020603050405020304" pitchFamily="18" charset="0"/>
              </a:rPr>
              <a:t>Our clients must, in writing, advise us of personal, financial, or investment objective changes and any restrictions desired on our services so that we may re-evaluate any previous recommendations and adjust our advisory services as needed. For current clients, please advise us immediately if you are not receiving monthly account statements from your custodian. We encourage you to compare your custodial statements to any information we provide to you. (4720871 – August 2025)</a:t>
            </a:r>
            <a:endParaRPr lang="en-US" sz="700" b="0" dirty="0"/>
          </a:p>
        </p:txBody>
      </p:sp>
    </p:spTree>
    <p:extLst>
      <p:ext uri="{BB962C8B-B14F-4D97-AF65-F5344CB8AC3E}">
        <p14:creationId xmlns:p14="http://schemas.microsoft.com/office/powerpoint/2010/main" val="21799912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2321A90-4790-617D-8E7D-2A439E4B547E}"/>
              </a:ext>
            </a:extLst>
          </p:cNvPr>
          <p:cNvSpPr>
            <a:spLocks noGrp="1"/>
          </p:cNvSpPr>
          <p:nvPr>
            <p:ph type="sldNum" sz="quarter" idx="11"/>
          </p:nvPr>
        </p:nvSpPr>
        <p:spPr>
          <a:xfrm>
            <a:off x="665136" y="6330520"/>
            <a:ext cx="468949" cy="219456"/>
          </a:xfrm>
        </p:spPr>
        <p:txBody>
          <a:bodyPr/>
          <a:lstStyle/>
          <a:p>
            <a:pPr lvl="0"/>
            <a:fld id="{AB0A2F5B-9D58-954B-BE2D-971097BC211C}" type="slidenum">
              <a:rPr lang="en-US" noProof="0"/>
              <a:pPr lvl="0"/>
              <a:t>34</a:t>
            </a:fld>
            <a:endParaRPr lang="en-US" noProof="0" dirty="0"/>
          </a:p>
        </p:txBody>
      </p:sp>
      <p:sp>
        <p:nvSpPr>
          <p:cNvPr id="2" name="Text Placeholder 1">
            <a:extLst>
              <a:ext uri="{FF2B5EF4-FFF2-40B4-BE49-F238E27FC236}">
                <a16:creationId xmlns:a16="http://schemas.microsoft.com/office/drawing/2014/main" id="{289F3343-C2A1-CFEA-35E1-FF9819943E33}"/>
              </a:ext>
            </a:extLst>
          </p:cNvPr>
          <p:cNvSpPr>
            <a:spLocks noGrp="1"/>
          </p:cNvSpPr>
          <p:nvPr>
            <p:ph type="body" sz="quarter" idx="12"/>
          </p:nvPr>
        </p:nvSpPr>
        <p:spPr>
          <a:xfrm>
            <a:off x="614064" y="1410229"/>
            <a:ext cx="10963871" cy="4037542"/>
          </a:xfrm>
        </p:spPr>
        <p:txBody>
          <a:bodyPr/>
          <a:lstStyle/>
          <a:p>
            <a:r>
              <a:rPr lang="en-US" dirty="0"/>
              <a:t>Strategic Tax Planning Examples - Assumptions </a:t>
            </a:r>
          </a:p>
          <a:p>
            <a:endParaRPr lang="en-US" sz="800" dirty="0"/>
          </a:p>
          <a:p>
            <a:pPr>
              <a:lnSpc>
                <a:spcPts val="902"/>
              </a:lnSpc>
              <a:spcBef>
                <a:spcPts val="4"/>
              </a:spcBef>
              <a:spcAft>
                <a:spcPts val="676"/>
              </a:spcAft>
            </a:pPr>
            <a:r>
              <a:rPr lang="en-US" sz="800" u="sng" dirty="0">
                <a:ea typeface="Times New Roman" panose="02020603050405020304" pitchFamily="18" charset="0"/>
              </a:rPr>
              <a:t>SLIDE 24: Without Planning Slide  - Hypothetical Example – Assumptions </a:t>
            </a:r>
            <a:endParaRPr lang="en-US" sz="800" u="sng" dirty="0">
              <a:ea typeface="Times New Roman" panose="02020603050405020304" pitchFamily="18" charset="0"/>
              <a:cs typeface="Times New Roman" panose="02020603050405020304" pitchFamily="18" charset="0"/>
            </a:endParaRPr>
          </a:p>
          <a:p>
            <a:pPr marL="213577" indent="-130055" algn="l">
              <a:spcBef>
                <a:spcPts val="23"/>
              </a:spcBef>
              <a:buSzPts val="1050"/>
              <a:buFont typeface="Wingdings" panose="05000000000000000000" pitchFamily="2" charset="2"/>
              <a:buChar char=""/>
            </a:pPr>
            <a:r>
              <a:rPr lang="en-US" sz="800" b="0" dirty="0">
                <a:ea typeface="Wingdings" panose="05000000000000000000" pitchFamily="2" charset="2"/>
                <a:cs typeface="Wingdings" panose="05000000000000000000" pitchFamily="2" charset="2"/>
              </a:rPr>
              <a:t>Married Couple </a:t>
            </a:r>
          </a:p>
          <a:p>
            <a:pPr marL="213577" indent="-130055" algn="l">
              <a:spcBef>
                <a:spcPts val="23"/>
              </a:spcBef>
              <a:buSzPts val="1050"/>
              <a:buFont typeface="Wingdings" panose="05000000000000000000" pitchFamily="2" charset="2"/>
              <a:buChar char=""/>
            </a:pPr>
            <a:r>
              <a:rPr lang="en-US" sz="800" b="0" dirty="0">
                <a:ea typeface="Wingdings" panose="05000000000000000000" pitchFamily="2" charset="2"/>
                <a:cs typeface="Wingdings" panose="05000000000000000000" pitchFamily="2" charset="2"/>
              </a:rPr>
              <a:t>Age 65</a:t>
            </a:r>
          </a:p>
          <a:p>
            <a:pPr marL="213577" indent="-130055" algn="l">
              <a:spcBef>
                <a:spcPts val="23"/>
              </a:spcBef>
              <a:buSzPts val="1050"/>
              <a:buFont typeface="Wingdings" panose="05000000000000000000" pitchFamily="2" charset="2"/>
              <a:buChar char=""/>
            </a:pPr>
            <a:r>
              <a:rPr lang="en-US" sz="800" b="0" dirty="0">
                <a:ea typeface="Wingdings" panose="05000000000000000000" pitchFamily="2" charset="2"/>
                <a:cs typeface="Wingdings" panose="05000000000000000000" pitchFamily="2" charset="2"/>
              </a:rPr>
              <a:t>Life  Expectancy 95</a:t>
            </a:r>
          </a:p>
          <a:p>
            <a:pPr marL="213577" indent="-130055" algn="l">
              <a:spcBef>
                <a:spcPts val="23"/>
              </a:spcBef>
              <a:buSzPts val="1050"/>
              <a:buFont typeface="Wingdings" panose="05000000000000000000" pitchFamily="2" charset="2"/>
              <a:buChar char=""/>
            </a:pPr>
            <a:r>
              <a:rPr lang="en-US" sz="800" b="0" dirty="0">
                <a:ea typeface="Wingdings" panose="05000000000000000000" pitchFamily="2" charset="2"/>
                <a:cs typeface="Wingdings" panose="05000000000000000000" pitchFamily="2" charset="2"/>
              </a:rPr>
              <a:t>$4M Revocable Trust with a $3M tax basis</a:t>
            </a:r>
          </a:p>
          <a:p>
            <a:pPr marL="213577" indent="-130055" algn="l">
              <a:spcBef>
                <a:spcPts val="23"/>
              </a:spcBef>
              <a:buSzPts val="1050"/>
              <a:buFont typeface="Wingdings" panose="05000000000000000000" pitchFamily="2" charset="2"/>
              <a:buChar char=""/>
            </a:pPr>
            <a:r>
              <a:rPr lang="en-US" sz="800" b="0" dirty="0">
                <a:ea typeface="Wingdings" panose="05000000000000000000" pitchFamily="2" charset="2"/>
                <a:cs typeface="Wingdings" panose="05000000000000000000" pitchFamily="2" charset="2"/>
              </a:rPr>
              <a:t>$2M IRA </a:t>
            </a:r>
          </a:p>
          <a:p>
            <a:pPr marL="213577" indent="-130055" algn="l">
              <a:spcBef>
                <a:spcPts val="23"/>
              </a:spcBef>
              <a:buSzPts val="1050"/>
              <a:buFont typeface="Wingdings" panose="05000000000000000000" pitchFamily="2" charset="2"/>
              <a:buChar char=""/>
            </a:pPr>
            <a:r>
              <a:rPr lang="en-US" sz="800" b="0" dirty="0">
                <a:ea typeface="Wingdings" panose="05000000000000000000" pitchFamily="2" charset="2"/>
                <a:cs typeface="Wingdings" panose="05000000000000000000" pitchFamily="2" charset="2"/>
              </a:rPr>
              <a:t>Social Security income of $51,000 starting in 2030 at age 70 (inflated at 2.1% per year(. </a:t>
            </a:r>
          </a:p>
          <a:p>
            <a:pPr marL="213577" indent="-130055" algn="l">
              <a:spcBef>
                <a:spcPts val="23"/>
              </a:spcBef>
              <a:buSzPts val="1050"/>
              <a:buFont typeface="Wingdings" panose="05000000000000000000" pitchFamily="2" charset="2"/>
              <a:buChar char=""/>
            </a:pPr>
            <a:r>
              <a:rPr lang="en-US" sz="800" b="0" dirty="0">
                <a:ea typeface="Wingdings" panose="05000000000000000000" pitchFamily="2" charset="2"/>
                <a:cs typeface="Wingdings" panose="05000000000000000000" pitchFamily="2" charset="2"/>
              </a:rPr>
              <a:t>Annuity income of $24,000 annually (inflated at 2.6% per year)</a:t>
            </a:r>
          </a:p>
          <a:p>
            <a:pPr marL="213577" indent="-130055" algn="l">
              <a:spcBef>
                <a:spcPts val="23"/>
              </a:spcBef>
              <a:buSzPts val="1050"/>
              <a:buFont typeface="Wingdings" panose="05000000000000000000" pitchFamily="2" charset="2"/>
              <a:buChar char=""/>
            </a:pPr>
            <a:r>
              <a:rPr lang="en-US" sz="800" b="0" dirty="0">
                <a:ea typeface="Wingdings" panose="05000000000000000000" pitchFamily="2" charset="2"/>
                <a:cs typeface="Wingdings" panose="05000000000000000000" pitchFamily="2" charset="2"/>
              </a:rPr>
              <a:t>Annual spending of $250,000 (inflated at 2.1% per year) </a:t>
            </a:r>
          </a:p>
          <a:p>
            <a:pPr marL="213577" indent="-130055" algn="l">
              <a:spcBef>
                <a:spcPts val="23"/>
              </a:spcBef>
              <a:buSzPts val="1050"/>
              <a:buFont typeface="Wingdings" panose="05000000000000000000" pitchFamily="2" charset="2"/>
              <a:buChar char=""/>
            </a:pPr>
            <a:r>
              <a:rPr lang="en-US" sz="800" b="0" dirty="0">
                <a:ea typeface="Wingdings" panose="05000000000000000000" pitchFamily="2" charset="2"/>
                <a:cs typeface="Wingdings" panose="05000000000000000000" pitchFamily="2" charset="2"/>
              </a:rPr>
              <a:t>Charitable giving of $30,000 annually</a:t>
            </a:r>
          </a:p>
          <a:p>
            <a:pPr marL="213577" indent="-130055" algn="l">
              <a:spcBef>
                <a:spcPts val="23"/>
              </a:spcBef>
              <a:buSzPts val="1050"/>
              <a:buFont typeface="Wingdings" panose="05000000000000000000" pitchFamily="2" charset="2"/>
              <a:buChar char=""/>
            </a:pPr>
            <a:r>
              <a:rPr lang="en-US" sz="800" b="0" dirty="0">
                <a:ea typeface="Wingdings" panose="05000000000000000000" pitchFamily="2" charset="2"/>
                <a:cs typeface="Wingdings" panose="05000000000000000000" pitchFamily="2" charset="2"/>
              </a:rPr>
              <a:t>Federal Taxes based on standard deduction</a:t>
            </a:r>
          </a:p>
          <a:p>
            <a:pPr marL="213577" indent="-130055" algn="l">
              <a:spcBef>
                <a:spcPts val="23"/>
              </a:spcBef>
              <a:buSzPts val="1050"/>
              <a:buFont typeface="Wingdings" panose="05000000000000000000" pitchFamily="2" charset="2"/>
              <a:buChar char=""/>
            </a:pPr>
            <a:r>
              <a:rPr lang="en-US" sz="800" b="0" dirty="0">
                <a:ea typeface="Wingdings" panose="05000000000000000000" pitchFamily="2" charset="2"/>
                <a:cs typeface="Wingdings" panose="05000000000000000000" pitchFamily="2" charset="2"/>
              </a:rPr>
              <a:t>Overall portfolio growth rate of 6.33% and Standard Deviation of 11% </a:t>
            </a:r>
          </a:p>
          <a:p>
            <a:pPr marL="83522" algn="l">
              <a:spcBef>
                <a:spcPts val="23"/>
              </a:spcBef>
              <a:buSzPts val="1050"/>
            </a:pPr>
            <a:endParaRPr lang="en-US" sz="800" b="0" dirty="0">
              <a:ea typeface="Wingdings" panose="05000000000000000000" pitchFamily="2" charset="2"/>
              <a:cs typeface="Wingdings" panose="05000000000000000000" pitchFamily="2" charset="2"/>
            </a:endParaRPr>
          </a:p>
          <a:p>
            <a:pPr>
              <a:lnSpc>
                <a:spcPts val="902"/>
              </a:lnSpc>
              <a:spcBef>
                <a:spcPts val="4"/>
              </a:spcBef>
              <a:spcAft>
                <a:spcPts val="676"/>
              </a:spcAft>
            </a:pPr>
            <a:r>
              <a:rPr lang="en-US" sz="800" u="sng" dirty="0">
                <a:ea typeface="Times New Roman" panose="02020603050405020304" pitchFamily="18" charset="0"/>
              </a:rPr>
              <a:t>SLIDE 25: With Planning Slide - Hypothetical Example – Assumptions</a:t>
            </a:r>
            <a:endParaRPr lang="en-US" sz="800" u="sng" dirty="0">
              <a:ea typeface="Times New Roman" panose="02020603050405020304" pitchFamily="18" charset="0"/>
              <a:cs typeface="Times New Roman" panose="02020603050405020304" pitchFamily="18" charset="0"/>
            </a:endParaRPr>
          </a:p>
          <a:p>
            <a:pPr marL="213577" indent="-130055" algn="l">
              <a:spcBef>
                <a:spcPts val="23"/>
              </a:spcBef>
              <a:buSzPts val="1050"/>
              <a:buFont typeface="Wingdings" panose="05000000000000000000" pitchFamily="2" charset="2"/>
              <a:buChar char=""/>
            </a:pPr>
            <a:r>
              <a:rPr lang="en-US" sz="800" b="0" dirty="0">
                <a:ea typeface="Wingdings" panose="05000000000000000000" pitchFamily="2" charset="2"/>
                <a:cs typeface="Wingdings" panose="05000000000000000000" pitchFamily="2" charset="2"/>
              </a:rPr>
              <a:t>Married Couple </a:t>
            </a:r>
          </a:p>
          <a:p>
            <a:pPr marL="213577" indent="-130055" algn="l">
              <a:spcBef>
                <a:spcPts val="23"/>
              </a:spcBef>
              <a:buSzPts val="1050"/>
              <a:buFont typeface="Wingdings" panose="05000000000000000000" pitchFamily="2" charset="2"/>
              <a:buChar char=""/>
            </a:pPr>
            <a:r>
              <a:rPr lang="en-US" sz="800" b="0" dirty="0">
                <a:ea typeface="Wingdings" panose="05000000000000000000" pitchFamily="2" charset="2"/>
                <a:cs typeface="Wingdings" panose="05000000000000000000" pitchFamily="2" charset="2"/>
              </a:rPr>
              <a:t>Age 65</a:t>
            </a:r>
          </a:p>
          <a:p>
            <a:pPr marL="213577" indent="-130055" algn="l">
              <a:spcBef>
                <a:spcPts val="23"/>
              </a:spcBef>
              <a:buSzPts val="1050"/>
              <a:buFont typeface="Wingdings" panose="05000000000000000000" pitchFamily="2" charset="2"/>
              <a:buChar char=""/>
            </a:pPr>
            <a:r>
              <a:rPr lang="en-US" sz="800" b="0" dirty="0">
                <a:ea typeface="Wingdings" panose="05000000000000000000" pitchFamily="2" charset="2"/>
                <a:cs typeface="Wingdings" panose="05000000000000000000" pitchFamily="2" charset="2"/>
              </a:rPr>
              <a:t>Life  Expectancy 95</a:t>
            </a:r>
          </a:p>
          <a:p>
            <a:pPr marL="213577" indent="-130055" algn="l">
              <a:spcBef>
                <a:spcPts val="23"/>
              </a:spcBef>
              <a:buSzPts val="1050"/>
              <a:buFont typeface="Wingdings" panose="05000000000000000000" pitchFamily="2" charset="2"/>
              <a:buChar char=""/>
            </a:pPr>
            <a:r>
              <a:rPr lang="en-US" sz="800" b="0" dirty="0">
                <a:ea typeface="Wingdings" panose="05000000000000000000" pitchFamily="2" charset="2"/>
                <a:cs typeface="Wingdings" panose="05000000000000000000" pitchFamily="2" charset="2"/>
              </a:rPr>
              <a:t>$4M Revocable Trust with a $3M tax basis</a:t>
            </a:r>
          </a:p>
          <a:p>
            <a:pPr marL="213577" indent="-130055" algn="l">
              <a:spcBef>
                <a:spcPts val="23"/>
              </a:spcBef>
              <a:buSzPts val="1050"/>
              <a:buFont typeface="Wingdings" panose="05000000000000000000" pitchFamily="2" charset="2"/>
              <a:buChar char=""/>
            </a:pPr>
            <a:r>
              <a:rPr lang="en-US" sz="800" b="0" dirty="0">
                <a:ea typeface="Wingdings" panose="05000000000000000000" pitchFamily="2" charset="2"/>
                <a:cs typeface="Wingdings" panose="05000000000000000000" pitchFamily="2" charset="2"/>
              </a:rPr>
              <a:t>$2M IRA </a:t>
            </a:r>
          </a:p>
          <a:p>
            <a:pPr marL="213577" indent="-130055" algn="l">
              <a:spcBef>
                <a:spcPts val="23"/>
              </a:spcBef>
              <a:buSzPts val="1050"/>
              <a:buFont typeface="Wingdings" panose="05000000000000000000" pitchFamily="2" charset="2"/>
              <a:buChar char=""/>
            </a:pPr>
            <a:r>
              <a:rPr lang="en-US" sz="800" b="0" dirty="0">
                <a:ea typeface="Wingdings" panose="05000000000000000000" pitchFamily="2" charset="2"/>
                <a:cs typeface="Wingdings" panose="05000000000000000000" pitchFamily="2" charset="2"/>
              </a:rPr>
              <a:t>Social Security income of $51,000 starting in 2030 at age 70 (inflated at 2.1% per year(. </a:t>
            </a:r>
          </a:p>
          <a:p>
            <a:pPr marL="213577" indent="-130055" algn="l">
              <a:spcBef>
                <a:spcPts val="23"/>
              </a:spcBef>
              <a:buSzPts val="1050"/>
              <a:buFont typeface="Wingdings" panose="05000000000000000000" pitchFamily="2" charset="2"/>
              <a:buChar char=""/>
            </a:pPr>
            <a:r>
              <a:rPr lang="en-US" sz="800" b="0" dirty="0">
                <a:ea typeface="Wingdings" panose="05000000000000000000" pitchFamily="2" charset="2"/>
                <a:cs typeface="Wingdings" panose="05000000000000000000" pitchFamily="2" charset="2"/>
              </a:rPr>
              <a:t>Annuity income of $24,000 annually (inflated at 2.6% per year)</a:t>
            </a:r>
          </a:p>
          <a:p>
            <a:pPr marL="213577" indent="-130055" algn="l">
              <a:spcBef>
                <a:spcPts val="23"/>
              </a:spcBef>
              <a:buSzPts val="1050"/>
              <a:buFont typeface="Wingdings" panose="05000000000000000000" pitchFamily="2" charset="2"/>
              <a:buChar char=""/>
            </a:pPr>
            <a:r>
              <a:rPr lang="en-US" sz="800" b="0" dirty="0">
                <a:ea typeface="Wingdings" panose="05000000000000000000" pitchFamily="2" charset="2"/>
                <a:cs typeface="Wingdings" panose="05000000000000000000" pitchFamily="2" charset="2"/>
              </a:rPr>
              <a:t>Annual spending of $250,000 (inflated at 2.1% per year) </a:t>
            </a:r>
          </a:p>
          <a:p>
            <a:pPr marL="213577" indent="-130055" algn="l">
              <a:spcBef>
                <a:spcPts val="23"/>
              </a:spcBef>
              <a:buSzPts val="1050"/>
              <a:buFont typeface="Wingdings" panose="05000000000000000000" pitchFamily="2" charset="2"/>
              <a:buChar char=""/>
            </a:pPr>
            <a:r>
              <a:rPr lang="en-US" sz="800" b="0" dirty="0">
                <a:ea typeface="Wingdings" panose="05000000000000000000" pitchFamily="2" charset="2"/>
                <a:cs typeface="Wingdings" panose="05000000000000000000" pitchFamily="2" charset="2"/>
              </a:rPr>
              <a:t>Charitable giving of $30,000 annually</a:t>
            </a:r>
          </a:p>
          <a:p>
            <a:pPr marL="213577" indent="-130055" algn="l">
              <a:spcBef>
                <a:spcPts val="23"/>
              </a:spcBef>
              <a:buSzPts val="1050"/>
              <a:buFont typeface="Wingdings" panose="05000000000000000000" pitchFamily="2" charset="2"/>
              <a:buChar char=""/>
            </a:pPr>
            <a:r>
              <a:rPr lang="en-US" sz="800" b="0" dirty="0">
                <a:ea typeface="Wingdings" panose="05000000000000000000" pitchFamily="2" charset="2"/>
                <a:cs typeface="Wingdings" panose="05000000000000000000" pitchFamily="2" charset="2"/>
              </a:rPr>
              <a:t>Federal Taxes based on standard deduction</a:t>
            </a:r>
          </a:p>
          <a:p>
            <a:pPr marL="213577" indent="-130055" algn="l">
              <a:spcBef>
                <a:spcPts val="23"/>
              </a:spcBef>
              <a:buSzPts val="1050"/>
              <a:buFont typeface="Wingdings" panose="05000000000000000000" pitchFamily="2" charset="2"/>
              <a:buChar char=""/>
            </a:pPr>
            <a:r>
              <a:rPr lang="en-US" sz="800" b="0" dirty="0">
                <a:ea typeface="Wingdings" panose="05000000000000000000" pitchFamily="2" charset="2"/>
                <a:cs typeface="Wingdings" panose="05000000000000000000" pitchFamily="2" charset="2"/>
              </a:rPr>
              <a:t>Overall portfolio growth rate of 6.33% and Standard Deviation of 11% </a:t>
            </a:r>
          </a:p>
          <a:p>
            <a:pPr marL="213577" indent="-130055" algn="l">
              <a:spcBef>
                <a:spcPts val="23"/>
              </a:spcBef>
              <a:buSzPts val="1050"/>
              <a:buFont typeface="Wingdings" panose="05000000000000000000" pitchFamily="2" charset="2"/>
              <a:buChar char=""/>
            </a:pPr>
            <a:r>
              <a:rPr lang="en-US" sz="800" dirty="0">
                <a:ea typeface="Wingdings" panose="05000000000000000000" pitchFamily="2" charset="2"/>
                <a:cs typeface="Wingdings" panose="05000000000000000000" pitchFamily="2" charset="2"/>
              </a:rPr>
              <a:t>Roth Conversions to fill out the 12% bracket from age 65 to 74</a:t>
            </a:r>
          </a:p>
          <a:p>
            <a:pPr marL="213577" indent="-130055" algn="l">
              <a:spcBef>
                <a:spcPts val="23"/>
              </a:spcBef>
              <a:buSzPts val="1050"/>
              <a:buFont typeface="Wingdings" panose="05000000000000000000" pitchFamily="2" charset="2"/>
              <a:buChar char=""/>
            </a:pPr>
            <a:r>
              <a:rPr lang="en-US" sz="800" dirty="0">
                <a:ea typeface="Wingdings" panose="05000000000000000000" pitchFamily="2" charset="2"/>
                <a:cs typeface="Wingdings" panose="05000000000000000000" pitchFamily="2" charset="2"/>
              </a:rPr>
              <a:t>Roth IRA allocated to 100% growth </a:t>
            </a:r>
          </a:p>
          <a:p>
            <a:pPr marL="213577" indent="-130055" algn="l">
              <a:spcBef>
                <a:spcPts val="23"/>
              </a:spcBef>
              <a:buSzPts val="1050"/>
              <a:buFont typeface="Wingdings" panose="05000000000000000000" pitchFamily="2" charset="2"/>
              <a:buChar char=""/>
            </a:pPr>
            <a:r>
              <a:rPr lang="en-US" sz="800" dirty="0">
                <a:ea typeface="Wingdings" panose="05000000000000000000" pitchFamily="2" charset="2"/>
                <a:cs typeface="Wingdings" panose="05000000000000000000" pitchFamily="2" charset="2"/>
              </a:rPr>
              <a:t>Charitable Giving from IRA starting at age 71 (Qualified Charitable Contribution)</a:t>
            </a:r>
          </a:p>
        </p:txBody>
      </p:sp>
      <p:sp>
        <p:nvSpPr>
          <p:cNvPr id="5" name="TextBox 4">
            <a:extLst>
              <a:ext uri="{FF2B5EF4-FFF2-40B4-BE49-F238E27FC236}">
                <a16:creationId xmlns:a16="http://schemas.microsoft.com/office/drawing/2014/main" id="{477FA730-D63F-3A43-8F2E-98819ECA57F9}"/>
              </a:ext>
            </a:extLst>
          </p:cNvPr>
          <p:cNvSpPr txBox="1"/>
          <p:nvPr/>
        </p:nvSpPr>
        <p:spPr>
          <a:xfrm>
            <a:off x="1134085" y="6330520"/>
            <a:ext cx="6094854" cy="215444"/>
          </a:xfrm>
          <a:prstGeom prst="rect">
            <a:avLst/>
          </a:prstGeom>
          <a:noFill/>
        </p:spPr>
        <p:txBody>
          <a:bodyPr wrap="square">
            <a:spAutoFit/>
          </a:bodyPr>
          <a:lstStyle/>
          <a:p>
            <a:r>
              <a:rPr lang="en-US" sz="800" b="0" dirty="0">
                <a:solidFill>
                  <a:schemeClr val="bg1"/>
                </a:solidFill>
                <a:ea typeface="Times New Roman" panose="02020603050405020304" pitchFamily="18" charset="0"/>
              </a:rPr>
              <a:t>(4720871 – August 2025)</a:t>
            </a:r>
            <a:endParaRPr lang="en-US" dirty="0">
              <a:solidFill>
                <a:schemeClr val="bg1"/>
              </a:solidFill>
            </a:endParaRPr>
          </a:p>
        </p:txBody>
      </p:sp>
    </p:spTree>
    <p:extLst>
      <p:ext uri="{BB962C8B-B14F-4D97-AF65-F5344CB8AC3E}">
        <p14:creationId xmlns:p14="http://schemas.microsoft.com/office/powerpoint/2010/main" val="32081234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D7159-397B-A89E-F334-5ACFAC7AAE8E}"/>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DABE030B-C872-706D-1470-354A07A1E26B}"/>
              </a:ext>
            </a:extLst>
          </p:cNvPr>
          <p:cNvSpPr>
            <a:spLocks noGrp="1"/>
          </p:cNvSpPr>
          <p:nvPr>
            <p:ph type="ftr" sz="quarter" idx="10"/>
          </p:nvPr>
        </p:nvSpPr>
        <p:spPr>
          <a:xfrm>
            <a:off x="1134083" y="6330520"/>
            <a:ext cx="4632960" cy="219456"/>
          </a:xfrm>
        </p:spPr>
        <p:txBody>
          <a:bodyPr/>
          <a:lstStyle/>
          <a:p>
            <a:r>
              <a:rPr lang="en-US"/>
              <a:t>PLEASE REFER TO CONTENT DISCLOSURES AT THE END OF THIS PRESENTATION.</a:t>
            </a:r>
          </a:p>
        </p:txBody>
      </p:sp>
      <p:sp>
        <p:nvSpPr>
          <p:cNvPr id="3" name="Slide Number Placeholder 2">
            <a:extLst>
              <a:ext uri="{FF2B5EF4-FFF2-40B4-BE49-F238E27FC236}">
                <a16:creationId xmlns:a16="http://schemas.microsoft.com/office/drawing/2014/main" id="{0542CB59-0C3D-59AF-D308-241ECF6D897B}"/>
              </a:ext>
            </a:extLst>
          </p:cNvPr>
          <p:cNvSpPr>
            <a:spLocks noGrp="1"/>
          </p:cNvSpPr>
          <p:nvPr>
            <p:ph type="sldNum" sz="quarter" idx="11"/>
          </p:nvPr>
        </p:nvSpPr>
        <p:spPr>
          <a:xfrm>
            <a:off x="665136" y="6330520"/>
            <a:ext cx="468949" cy="219456"/>
          </a:xfrm>
        </p:spPr>
        <p:txBody>
          <a:bodyPr/>
          <a:lstStyle/>
          <a:p>
            <a:fld id="{AB0A2F5B-9D58-954B-BE2D-971097BC211C}" type="slidenum">
              <a:rPr lang="en-US" smtClean="0"/>
              <a:pPr/>
              <a:t>35</a:t>
            </a:fld>
            <a:endParaRPr lang="en-US"/>
          </a:p>
        </p:txBody>
      </p:sp>
      <p:sp>
        <p:nvSpPr>
          <p:cNvPr id="4" name="Title 3">
            <a:extLst>
              <a:ext uri="{FF2B5EF4-FFF2-40B4-BE49-F238E27FC236}">
                <a16:creationId xmlns:a16="http://schemas.microsoft.com/office/drawing/2014/main" id="{E667401C-8714-6FF9-8B11-48DE570B8FE4}"/>
              </a:ext>
            </a:extLst>
          </p:cNvPr>
          <p:cNvSpPr>
            <a:spLocks noGrp="1"/>
          </p:cNvSpPr>
          <p:nvPr>
            <p:ph type="ctrTitle"/>
          </p:nvPr>
        </p:nvSpPr>
        <p:spPr>
          <a:xfrm>
            <a:off x="653845" y="2670048"/>
            <a:ext cx="10890457" cy="762000"/>
          </a:xfrm>
        </p:spPr>
        <p:txBody>
          <a:bodyPr/>
          <a:lstStyle/>
          <a:p>
            <a:r>
              <a:rPr lang="en-US" dirty="0"/>
              <a:t>Appendix</a:t>
            </a:r>
          </a:p>
        </p:txBody>
      </p:sp>
    </p:spTree>
    <p:extLst>
      <p:ext uri="{BB962C8B-B14F-4D97-AF65-F5344CB8AC3E}">
        <p14:creationId xmlns:p14="http://schemas.microsoft.com/office/powerpoint/2010/main" val="686609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6E704-B399-5363-1C83-8B66E0A3C29D}"/>
              </a:ext>
            </a:extLst>
          </p:cNvPr>
          <p:cNvSpPr>
            <a:spLocks noGrp="1"/>
          </p:cNvSpPr>
          <p:nvPr>
            <p:ph type="title"/>
          </p:nvPr>
        </p:nvSpPr>
        <p:spPr>
          <a:xfrm>
            <a:off x="653845" y="667820"/>
            <a:ext cx="10903159" cy="378110"/>
          </a:xfrm>
        </p:spPr>
        <p:txBody>
          <a:bodyPr/>
          <a:lstStyle/>
          <a:p>
            <a:r>
              <a:rPr lang="en-US"/>
              <a:t>SECURE Act: Overview and Timeline</a:t>
            </a:r>
          </a:p>
        </p:txBody>
      </p:sp>
      <p:sp>
        <p:nvSpPr>
          <p:cNvPr id="12" name="Content Placeholder 11">
            <a:extLst>
              <a:ext uri="{FF2B5EF4-FFF2-40B4-BE49-F238E27FC236}">
                <a16:creationId xmlns:a16="http://schemas.microsoft.com/office/drawing/2014/main" id="{49AF0FB0-655A-756D-EF3C-AA309B59D6DB}"/>
              </a:ext>
            </a:extLst>
          </p:cNvPr>
          <p:cNvSpPr>
            <a:spLocks noGrp="1"/>
          </p:cNvSpPr>
          <p:nvPr>
            <p:ph idx="1"/>
          </p:nvPr>
        </p:nvSpPr>
        <p:spPr>
          <a:xfrm>
            <a:off x="653846" y="2004059"/>
            <a:ext cx="10903158" cy="315913"/>
          </a:xfrm>
        </p:spPr>
        <p:txBody>
          <a:bodyPr/>
          <a:lstStyle/>
          <a:p>
            <a:pPr marL="0" indent="0">
              <a:buNone/>
            </a:pPr>
            <a:r>
              <a:rPr lang="en-US"/>
              <a:t>Timeline:</a:t>
            </a:r>
          </a:p>
        </p:txBody>
      </p:sp>
      <p:sp>
        <p:nvSpPr>
          <p:cNvPr id="4" name="Footer Placeholder 3">
            <a:extLst>
              <a:ext uri="{FF2B5EF4-FFF2-40B4-BE49-F238E27FC236}">
                <a16:creationId xmlns:a16="http://schemas.microsoft.com/office/drawing/2014/main" id="{6E13CAF9-1721-2BAC-E62A-3ADBC0C1B007}"/>
              </a:ext>
            </a:extLst>
          </p:cNvPr>
          <p:cNvSpPr>
            <a:spLocks noGrp="1"/>
          </p:cNvSpPr>
          <p:nvPr>
            <p:ph type="ftr" sz="quarter" idx="10"/>
          </p:nvPr>
        </p:nvSpPr>
        <p:spPr>
          <a:xfrm>
            <a:off x="1134083" y="6330520"/>
            <a:ext cx="4632960" cy="219456"/>
          </a:xfrm>
        </p:spPr>
        <p:txBody>
          <a:bodyPr/>
          <a:lstStyle/>
          <a:p>
            <a:r>
              <a:rPr lang="en-US"/>
              <a:t>PLEASE REFER TO CONTENT DISCLOSURES AT THE END OF THIS PRESENTATION.</a:t>
            </a:r>
          </a:p>
        </p:txBody>
      </p:sp>
      <p:sp>
        <p:nvSpPr>
          <p:cNvPr id="5" name="Slide Number Placeholder 4">
            <a:extLst>
              <a:ext uri="{FF2B5EF4-FFF2-40B4-BE49-F238E27FC236}">
                <a16:creationId xmlns:a16="http://schemas.microsoft.com/office/drawing/2014/main" id="{055474DA-C433-ED98-7105-851C91FCA3ED}"/>
              </a:ext>
            </a:extLst>
          </p:cNvPr>
          <p:cNvSpPr>
            <a:spLocks noGrp="1"/>
          </p:cNvSpPr>
          <p:nvPr>
            <p:ph type="sldNum" sz="quarter" idx="11"/>
          </p:nvPr>
        </p:nvSpPr>
        <p:spPr>
          <a:xfrm>
            <a:off x="665136" y="6330520"/>
            <a:ext cx="468949" cy="219456"/>
          </a:xfrm>
        </p:spPr>
        <p:txBody>
          <a:bodyPr/>
          <a:lstStyle/>
          <a:p>
            <a:fld id="{AB0A2F5B-9D58-954B-BE2D-971097BC211C}" type="slidenum">
              <a:rPr lang="en-US" smtClean="0"/>
              <a:pPr/>
              <a:t>36</a:t>
            </a:fld>
            <a:endParaRPr lang="en-US"/>
          </a:p>
        </p:txBody>
      </p:sp>
      <p:sp>
        <p:nvSpPr>
          <p:cNvPr id="13" name="Text Placeholder 12">
            <a:extLst>
              <a:ext uri="{FF2B5EF4-FFF2-40B4-BE49-F238E27FC236}">
                <a16:creationId xmlns:a16="http://schemas.microsoft.com/office/drawing/2014/main" id="{18CBE486-B9D7-D3D4-B624-CA35B328C410}"/>
              </a:ext>
            </a:extLst>
          </p:cNvPr>
          <p:cNvSpPr>
            <a:spLocks noGrp="1"/>
          </p:cNvSpPr>
          <p:nvPr>
            <p:ph type="body" sz="quarter" idx="12"/>
          </p:nvPr>
        </p:nvSpPr>
        <p:spPr>
          <a:xfrm>
            <a:off x="676623" y="5811601"/>
            <a:ext cx="10901606" cy="384907"/>
          </a:xfrm>
        </p:spPr>
        <p:txBody>
          <a:bodyPr/>
          <a:lstStyle/>
          <a:p>
            <a:r>
              <a:rPr lang="en-US" dirty="0">
                <a:latin typeface="Aptos"/>
                <a:cs typeface="Arial"/>
              </a:rPr>
              <a:t>Source: Senate Committee of Finance (</a:t>
            </a:r>
            <a:r>
              <a:rPr lang="en-US" dirty="0">
                <a:latin typeface="Aptos"/>
                <a:cs typeface="Arial"/>
                <a:hlinkClick r:id="rId2"/>
              </a:rPr>
              <a:t>https://www.finance.senate.gov/download/retirement-section-by-section-</a:t>
            </a:r>
            <a:r>
              <a:rPr lang="en-US" dirty="0">
                <a:latin typeface="Aptos"/>
                <a:cs typeface="Arial"/>
              </a:rPr>
              <a:t>)</a:t>
            </a:r>
            <a:br>
              <a:rPr lang="en-US" dirty="0">
                <a:latin typeface="Aptos"/>
                <a:cs typeface="Arial"/>
              </a:rPr>
            </a:br>
            <a:r>
              <a:rPr lang="en-US" dirty="0">
                <a:latin typeface="Aptos"/>
                <a:cs typeface="Arial"/>
              </a:rPr>
              <a:t>This information is for educational purposes only, and is not intended to provide, and should not be relied on for tax, legal or accounting advice.</a:t>
            </a:r>
            <a:br>
              <a:rPr lang="en-US" dirty="0">
                <a:latin typeface="Aptos"/>
                <a:cs typeface="Arial"/>
              </a:rPr>
            </a:br>
            <a:r>
              <a:rPr lang="en-US" dirty="0">
                <a:latin typeface="Aptos"/>
                <a:cs typeface="Arial"/>
              </a:rPr>
              <a:t>Please consult your own tax, legal and accounting advisors to discuss your unique tax circumstances.</a:t>
            </a:r>
            <a:endParaRPr lang="en-US" dirty="0"/>
          </a:p>
        </p:txBody>
      </p:sp>
      <p:sp>
        <p:nvSpPr>
          <p:cNvPr id="7" name="Text Placeholder 6">
            <a:extLst>
              <a:ext uri="{FF2B5EF4-FFF2-40B4-BE49-F238E27FC236}">
                <a16:creationId xmlns:a16="http://schemas.microsoft.com/office/drawing/2014/main" id="{73867BD7-FAFC-D6D8-0743-98D544FBCE14}"/>
              </a:ext>
            </a:extLst>
          </p:cNvPr>
          <p:cNvSpPr>
            <a:spLocks noGrp="1"/>
          </p:cNvSpPr>
          <p:nvPr>
            <p:ph type="body" sz="quarter" idx="13"/>
          </p:nvPr>
        </p:nvSpPr>
        <p:spPr>
          <a:xfrm>
            <a:off x="658368" y="1261872"/>
            <a:ext cx="10928349" cy="537006"/>
          </a:xfrm>
        </p:spPr>
        <p:txBody>
          <a:bodyPr/>
          <a:lstStyle/>
          <a:p>
            <a:r>
              <a:rPr lang="en-US" dirty="0">
                <a:latin typeface="Aptos Light"/>
              </a:rPr>
              <a:t>The Consolidated Appropriations Act included many changes from the proposed retirement bill known as the</a:t>
            </a:r>
            <a:r>
              <a:rPr lang="en-US" dirty="0">
                <a:solidFill>
                  <a:srgbClr val="FF0000"/>
                </a:solidFill>
                <a:latin typeface="Aptos Light"/>
              </a:rPr>
              <a:t> </a:t>
            </a:r>
            <a:r>
              <a:rPr lang="en-US" dirty="0">
                <a:latin typeface="Aptos Light"/>
              </a:rPr>
              <a:t>SECURE Act 2.0. We believe these changes present attractive opportunities for high-net-worth savers and retirees</a:t>
            </a:r>
          </a:p>
        </p:txBody>
      </p:sp>
      <p:cxnSp>
        <p:nvCxnSpPr>
          <p:cNvPr id="15" name="Straight Connector 14">
            <a:extLst>
              <a:ext uri="{FF2B5EF4-FFF2-40B4-BE49-F238E27FC236}">
                <a16:creationId xmlns:a16="http://schemas.microsoft.com/office/drawing/2014/main" id="{FF788DC1-C101-D2AD-7B6B-013A583BB989}"/>
              </a:ext>
            </a:extLst>
          </p:cNvPr>
          <p:cNvCxnSpPr>
            <a:cxnSpLocks/>
            <a:stCxn id="19" idx="1"/>
          </p:cNvCxnSpPr>
          <p:nvPr/>
        </p:nvCxnSpPr>
        <p:spPr>
          <a:xfrm flipV="1">
            <a:off x="1004860" y="2585303"/>
            <a:ext cx="10577540" cy="126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riangle 18">
            <a:extLst>
              <a:ext uri="{FF2B5EF4-FFF2-40B4-BE49-F238E27FC236}">
                <a16:creationId xmlns:a16="http://schemas.microsoft.com/office/drawing/2014/main" id="{BD7134D4-F28D-8101-522D-E097E4328F73}"/>
              </a:ext>
            </a:extLst>
          </p:cNvPr>
          <p:cNvSpPr>
            <a:spLocks noChangeAspect="1"/>
          </p:cNvSpPr>
          <p:nvPr/>
        </p:nvSpPr>
        <p:spPr>
          <a:xfrm rot="10800000">
            <a:off x="766201" y="2449411"/>
            <a:ext cx="318212" cy="274320"/>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83E98F7-6523-2807-D51E-E4FBAFB688DC}"/>
              </a:ext>
            </a:extLst>
          </p:cNvPr>
          <p:cNvSpPr txBox="1"/>
          <p:nvPr/>
        </p:nvSpPr>
        <p:spPr>
          <a:xfrm>
            <a:off x="679807" y="2802520"/>
            <a:ext cx="3112496" cy="3170099"/>
          </a:xfrm>
          <a:prstGeom prst="rect">
            <a:avLst/>
          </a:prstGeom>
          <a:noFill/>
        </p:spPr>
        <p:txBody>
          <a:bodyPr wrap="square" lIns="91440" tIns="45720" rIns="91440" bIns="45720" rtlCol="0" anchor="t">
            <a:spAutoFit/>
          </a:bodyPr>
          <a:lstStyle/>
          <a:p>
            <a:r>
              <a:rPr lang="en-US" sz="1600" b="1"/>
              <a:t>2023</a:t>
            </a:r>
            <a:endParaRPr lang="en-US" sz="1600"/>
          </a:p>
          <a:p>
            <a:pPr marL="127635" indent="-127635">
              <a:buFont typeface="Wingdings" pitchFamily="2" charset="2"/>
              <a:buChar char="§"/>
            </a:pPr>
            <a:r>
              <a:rPr lang="en-US" sz="1200"/>
              <a:t>Required Minimum Distribution (RMD)</a:t>
            </a:r>
            <a:r>
              <a:rPr lang="en-US" sz="1200">
                <a:solidFill>
                  <a:srgbClr val="FF0000"/>
                </a:solidFill>
              </a:rPr>
              <a:t> </a:t>
            </a:r>
            <a:r>
              <a:rPr lang="en-US" sz="1200"/>
              <a:t>age pushed back: </a:t>
            </a:r>
          </a:p>
          <a:p>
            <a:pPr marL="127635" indent="-127635">
              <a:buFont typeface="Wingdings" pitchFamily="2" charset="2"/>
              <a:buChar char="§"/>
            </a:pPr>
            <a:endParaRPr lang="en-US" sz="1200"/>
          </a:p>
          <a:p>
            <a:pPr marL="127635" indent="-127635">
              <a:buFont typeface="Wingdings" pitchFamily="2" charset="2"/>
              <a:buChar char="§"/>
            </a:pPr>
            <a:endParaRPr lang="en-US" sz="1200"/>
          </a:p>
          <a:p>
            <a:pPr marL="127635" indent="-127635">
              <a:buFont typeface="Wingdings" pitchFamily="2" charset="2"/>
              <a:buChar char="§"/>
            </a:pPr>
            <a:endParaRPr lang="en-US" sz="1200"/>
          </a:p>
          <a:p>
            <a:pPr marL="127635" indent="-127635">
              <a:buFont typeface="Wingdings" pitchFamily="2" charset="2"/>
              <a:buChar char="§"/>
            </a:pPr>
            <a:endParaRPr lang="en-US" sz="1200"/>
          </a:p>
          <a:p>
            <a:pPr marL="127635" indent="-127635">
              <a:buFont typeface="Wingdings" pitchFamily="2" charset="2"/>
              <a:buChar char="§"/>
            </a:pPr>
            <a:endParaRPr lang="en-US" sz="1200"/>
          </a:p>
          <a:p>
            <a:pPr marL="127635" indent="-127635">
              <a:buFont typeface="Wingdings" pitchFamily="2" charset="2"/>
              <a:buChar char="§"/>
            </a:pPr>
            <a:endParaRPr lang="en-US" sz="1200"/>
          </a:p>
          <a:p>
            <a:pPr marL="127635" indent="-127635">
              <a:buFont typeface="Wingdings" pitchFamily="2" charset="2"/>
              <a:buChar char="§"/>
            </a:pPr>
            <a:endParaRPr lang="en-US" sz="1200"/>
          </a:p>
          <a:p>
            <a:pPr marL="127635" indent="-127635">
              <a:buFont typeface="Wingdings" pitchFamily="2" charset="2"/>
              <a:buChar char="§"/>
            </a:pPr>
            <a:r>
              <a:rPr lang="en-US" sz="1200"/>
              <a:t>401(k) match option as Roth </a:t>
            </a:r>
          </a:p>
          <a:p>
            <a:pPr marL="127635" indent="-127635">
              <a:buFont typeface="Wingdings" pitchFamily="2" charset="2"/>
              <a:buChar char="§"/>
            </a:pPr>
            <a:r>
              <a:rPr lang="en-US" sz="1200"/>
              <a:t>Reduce penalties for missed RMDs to 25% and 10% if corrected in a timely manner</a:t>
            </a:r>
          </a:p>
          <a:p>
            <a:pPr marL="127635" indent="-127635">
              <a:buFont typeface="Wingdings" pitchFamily="2" charset="2"/>
              <a:buChar char="§"/>
            </a:pPr>
            <a:r>
              <a:rPr lang="en-US" sz="1200"/>
              <a:t>SIMPLE IRA deferrals and SEP-IRA contributions can be Roth </a:t>
            </a:r>
          </a:p>
          <a:p>
            <a:endParaRPr lang="en-US" sz="1600" b="1"/>
          </a:p>
        </p:txBody>
      </p:sp>
      <p:graphicFrame>
        <p:nvGraphicFramePr>
          <p:cNvPr id="23" name="Table 22">
            <a:extLst>
              <a:ext uri="{FF2B5EF4-FFF2-40B4-BE49-F238E27FC236}">
                <a16:creationId xmlns:a16="http://schemas.microsoft.com/office/drawing/2014/main" id="{86848B66-F4C4-4CC6-212E-247EEB858C53}"/>
              </a:ext>
            </a:extLst>
          </p:cNvPr>
          <p:cNvGraphicFramePr>
            <a:graphicFrameLocks noGrp="1"/>
          </p:cNvGraphicFramePr>
          <p:nvPr/>
        </p:nvGraphicFramePr>
        <p:xfrm>
          <a:off x="766201" y="3483355"/>
          <a:ext cx="2488946" cy="1097280"/>
        </p:xfrm>
        <a:graphic>
          <a:graphicData uri="http://schemas.openxmlformats.org/drawingml/2006/table">
            <a:tbl>
              <a:tblPr firstRow="1" bandRow="1">
                <a:tableStyleId>{BD9CF76C-B293-426B-8E50-40F4AE98F9BA}</a:tableStyleId>
              </a:tblPr>
              <a:tblGrid>
                <a:gridCol w="1157605">
                  <a:extLst>
                    <a:ext uri="{9D8B030D-6E8A-4147-A177-3AD203B41FA5}">
                      <a16:colId xmlns:a16="http://schemas.microsoft.com/office/drawing/2014/main" val="190871666"/>
                    </a:ext>
                  </a:extLst>
                </a:gridCol>
                <a:gridCol w="1331341">
                  <a:extLst>
                    <a:ext uri="{9D8B030D-6E8A-4147-A177-3AD203B41FA5}">
                      <a16:colId xmlns:a16="http://schemas.microsoft.com/office/drawing/2014/main" val="1474148411"/>
                    </a:ext>
                  </a:extLst>
                </a:gridCol>
              </a:tblGrid>
              <a:tr h="171450">
                <a:tc>
                  <a:txBody>
                    <a:bodyPr/>
                    <a:lstStyle/>
                    <a:p>
                      <a:r>
                        <a:rPr lang="en-US" sz="1200"/>
                        <a:t>Birth Year</a:t>
                      </a:r>
                    </a:p>
                  </a:txBody>
                  <a:tcPr anchor="ctr">
                    <a:solidFill>
                      <a:schemeClr val="bg1"/>
                    </a:solidFill>
                  </a:tcPr>
                </a:tc>
                <a:tc>
                  <a:txBody>
                    <a:bodyPr/>
                    <a:lstStyle/>
                    <a:p>
                      <a:pPr algn="ctr"/>
                      <a:r>
                        <a:rPr lang="en-US" sz="1200"/>
                        <a:t>Age RMDs Begin</a:t>
                      </a:r>
                    </a:p>
                  </a:txBody>
                  <a:tcPr marL="0" marR="0" marT="0" marB="0" anchor="ctr">
                    <a:solidFill>
                      <a:schemeClr val="bg1"/>
                    </a:solidFill>
                  </a:tcPr>
                </a:tc>
                <a:extLst>
                  <a:ext uri="{0D108BD9-81ED-4DB2-BD59-A6C34878D82A}">
                    <a16:rowId xmlns:a16="http://schemas.microsoft.com/office/drawing/2014/main" val="464935360"/>
                  </a:ext>
                </a:extLst>
              </a:tr>
              <a:tr h="171450">
                <a:tc>
                  <a:txBody>
                    <a:bodyPr/>
                    <a:lstStyle/>
                    <a:p>
                      <a:r>
                        <a:rPr lang="en-US" sz="1200"/>
                        <a:t>1950 or earlier</a:t>
                      </a:r>
                    </a:p>
                  </a:txBody>
                  <a:tcPr anchor="ctr">
                    <a:solidFill>
                      <a:schemeClr val="bg1"/>
                    </a:solidFill>
                  </a:tcPr>
                </a:tc>
                <a:tc>
                  <a:txBody>
                    <a:bodyPr/>
                    <a:lstStyle/>
                    <a:p>
                      <a:pPr algn="ctr"/>
                      <a:r>
                        <a:rPr lang="en-US" sz="1200"/>
                        <a:t>72</a:t>
                      </a:r>
                    </a:p>
                  </a:txBody>
                  <a:tcPr anchor="ctr">
                    <a:solidFill>
                      <a:schemeClr val="bg1"/>
                    </a:solidFill>
                  </a:tcPr>
                </a:tc>
                <a:extLst>
                  <a:ext uri="{0D108BD9-81ED-4DB2-BD59-A6C34878D82A}">
                    <a16:rowId xmlns:a16="http://schemas.microsoft.com/office/drawing/2014/main" val="3892570675"/>
                  </a:ext>
                </a:extLst>
              </a:tr>
              <a:tr h="171450">
                <a:tc>
                  <a:txBody>
                    <a:bodyPr/>
                    <a:lstStyle/>
                    <a:p>
                      <a:r>
                        <a:rPr lang="en-US" sz="1200"/>
                        <a:t>1951-1959</a:t>
                      </a:r>
                    </a:p>
                  </a:txBody>
                  <a:tcPr anchor="ctr">
                    <a:solidFill>
                      <a:schemeClr val="bg1"/>
                    </a:solidFill>
                  </a:tcPr>
                </a:tc>
                <a:tc>
                  <a:txBody>
                    <a:bodyPr/>
                    <a:lstStyle/>
                    <a:p>
                      <a:pPr algn="ctr"/>
                      <a:r>
                        <a:rPr lang="en-US" sz="1200"/>
                        <a:t>73</a:t>
                      </a:r>
                    </a:p>
                  </a:txBody>
                  <a:tcPr anchor="ctr">
                    <a:solidFill>
                      <a:schemeClr val="bg1"/>
                    </a:solidFill>
                  </a:tcPr>
                </a:tc>
                <a:extLst>
                  <a:ext uri="{0D108BD9-81ED-4DB2-BD59-A6C34878D82A}">
                    <a16:rowId xmlns:a16="http://schemas.microsoft.com/office/drawing/2014/main" val="2864015448"/>
                  </a:ext>
                </a:extLst>
              </a:tr>
              <a:tr h="171450">
                <a:tc>
                  <a:txBody>
                    <a:bodyPr/>
                    <a:lstStyle/>
                    <a:p>
                      <a:r>
                        <a:rPr lang="en-US" sz="1200"/>
                        <a:t>1960 or later</a:t>
                      </a:r>
                    </a:p>
                  </a:txBody>
                  <a:tcPr anchor="ctr">
                    <a:solidFill>
                      <a:schemeClr val="bg1"/>
                    </a:solidFill>
                  </a:tcPr>
                </a:tc>
                <a:tc>
                  <a:txBody>
                    <a:bodyPr/>
                    <a:lstStyle/>
                    <a:p>
                      <a:pPr algn="ctr"/>
                      <a:r>
                        <a:rPr lang="en-US" sz="1200"/>
                        <a:t>75</a:t>
                      </a:r>
                    </a:p>
                  </a:txBody>
                  <a:tcPr anchor="ctr">
                    <a:solidFill>
                      <a:schemeClr val="bg1"/>
                    </a:solidFill>
                  </a:tcPr>
                </a:tc>
                <a:extLst>
                  <a:ext uri="{0D108BD9-81ED-4DB2-BD59-A6C34878D82A}">
                    <a16:rowId xmlns:a16="http://schemas.microsoft.com/office/drawing/2014/main" val="2333911869"/>
                  </a:ext>
                </a:extLst>
              </a:tr>
            </a:tbl>
          </a:graphicData>
        </a:graphic>
      </p:graphicFrame>
      <p:sp>
        <p:nvSpPr>
          <p:cNvPr id="25" name="TextBox 24">
            <a:extLst>
              <a:ext uri="{FF2B5EF4-FFF2-40B4-BE49-F238E27FC236}">
                <a16:creationId xmlns:a16="http://schemas.microsoft.com/office/drawing/2014/main" id="{F61F69EB-EE2C-68C7-D01B-864E81B27D5B}"/>
              </a:ext>
            </a:extLst>
          </p:cNvPr>
          <p:cNvSpPr txBox="1"/>
          <p:nvPr/>
        </p:nvSpPr>
        <p:spPr>
          <a:xfrm>
            <a:off x="4152365" y="2802520"/>
            <a:ext cx="2134688" cy="1631216"/>
          </a:xfrm>
          <a:prstGeom prst="rect">
            <a:avLst/>
          </a:prstGeom>
          <a:noFill/>
        </p:spPr>
        <p:txBody>
          <a:bodyPr wrap="square">
            <a:spAutoFit/>
          </a:bodyPr>
          <a:lstStyle/>
          <a:p>
            <a:r>
              <a:rPr lang="en-US" sz="1600" b="1"/>
              <a:t>2024</a:t>
            </a:r>
            <a:endParaRPr lang="en-US" sz="1200" b="1"/>
          </a:p>
          <a:p>
            <a:pPr marL="128016" indent="-128016">
              <a:buFont typeface="Wingdings" pitchFamily="2" charset="2"/>
              <a:buChar char="§"/>
            </a:pPr>
            <a:r>
              <a:rPr lang="en-US" sz="1200"/>
              <a:t>Roth 401(k) and 403(b) RMDs eliminated </a:t>
            </a:r>
          </a:p>
          <a:p>
            <a:pPr marL="128016" indent="-128016">
              <a:buFont typeface="Wingdings" pitchFamily="2" charset="2"/>
              <a:buChar char="§"/>
            </a:pPr>
            <a:r>
              <a:rPr lang="en-US" sz="1200"/>
              <a:t>529 Rollover to Roth IRA </a:t>
            </a:r>
          </a:p>
          <a:p>
            <a:pPr marL="128016" indent="-128016">
              <a:buFont typeface="Wingdings" pitchFamily="2" charset="2"/>
              <a:buChar char="§"/>
            </a:pPr>
            <a:r>
              <a:rPr lang="en-US" sz="1200"/>
              <a:t>Qualified Charitable Distribution (QCD) max amount linked to inflation (still begins at 70.5)</a:t>
            </a:r>
          </a:p>
        </p:txBody>
      </p:sp>
      <p:sp>
        <p:nvSpPr>
          <p:cNvPr id="26" name="Triangle 25">
            <a:extLst>
              <a:ext uri="{FF2B5EF4-FFF2-40B4-BE49-F238E27FC236}">
                <a16:creationId xmlns:a16="http://schemas.microsoft.com/office/drawing/2014/main" id="{924AD561-4A6C-09F3-9856-A3A0847150B4}"/>
              </a:ext>
            </a:extLst>
          </p:cNvPr>
          <p:cNvSpPr>
            <a:spLocks noChangeAspect="1"/>
          </p:cNvSpPr>
          <p:nvPr/>
        </p:nvSpPr>
        <p:spPr>
          <a:xfrm rot="10800000">
            <a:off x="4152365" y="2448143"/>
            <a:ext cx="318212" cy="274320"/>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468197D6-B600-573F-B8F8-D00E1BA37C5D}"/>
              </a:ext>
            </a:extLst>
          </p:cNvPr>
          <p:cNvSpPr txBox="1"/>
          <p:nvPr/>
        </p:nvSpPr>
        <p:spPr>
          <a:xfrm>
            <a:off x="6551418" y="2802520"/>
            <a:ext cx="2747034" cy="2185214"/>
          </a:xfrm>
          <a:prstGeom prst="rect">
            <a:avLst/>
          </a:prstGeom>
          <a:noFill/>
        </p:spPr>
        <p:txBody>
          <a:bodyPr wrap="square">
            <a:spAutoFit/>
          </a:bodyPr>
          <a:lstStyle/>
          <a:p>
            <a:r>
              <a:rPr lang="en-US" sz="1600" b="1"/>
              <a:t>2025</a:t>
            </a:r>
          </a:p>
          <a:p>
            <a:pPr marL="128016" indent="-128016">
              <a:buFont typeface="Wingdings" pitchFamily="2" charset="2"/>
              <a:buChar char="§"/>
            </a:pPr>
            <a:r>
              <a:rPr lang="en-US" sz="1200"/>
              <a:t>Higher catch-up limits for those 60 to 63 </a:t>
            </a:r>
          </a:p>
          <a:p>
            <a:pPr marL="128016" indent="-128016">
              <a:buFont typeface="Wingdings" pitchFamily="2" charset="2"/>
              <a:buChar char="§"/>
            </a:pPr>
            <a:endParaRPr lang="en-US" sz="1200"/>
          </a:p>
          <a:p>
            <a:pPr marL="128016" indent="-128016">
              <a:buFont typeface="Wingdings" pitchFamily="2" charset="2"/>
              <a:buChar char="§"/>
            </a:pPr>
            <a:endParaRPr lang="en-US" sz="1200"/>
          </a:p>
          <a:p>
            <a:pPr marL="128016" indent="-128016">
              <a:buFont typeface="Wingdings" pitchFamily="2" charset="2"/>
              <a:buChar char="§"/>
            </a:pPr>
            <a:endParaRPr lang="en-US" sz="1200"/>
          </a:p>
          <a:p>
            <a:pPr marL="128016" indent="-128016">
              <a:buFont typeface="Wingdings" pitchFamily="2" charset="2"/>
              <a:buChar char="§"/>
            </a:pPr>
            <a:endParaRPr lang="en-US" sz="1200"/>
          </a:p>
          <a:p>
            <a:pPr marL="128016" indent="-128016">
              <a:buFont typeface="Wingdings" pitchFamily="2" charset="2"/>
              <a:buChar char="§"/>
            </a:pPr>
            <a:endParaRPr lang="en-US" sz="1200"/>
          </a:p>
          <a:p>
            <a:pPr marL="128016" indent="-128016">
              <a:buFont typeface="Wingdings" pitchFamily="2" charset="2"/>
              <a:buChar char="§"/>
            </a:pPr>
            <a:endParaRPr lang="en-US" sz="1200"/>
          </a:p>
          <a:p>
            <a:pPr marL="128016" indent="-128016">
              <a:buFont typeface="Wingdings" pitchFamily="2" charset="2"/>
              <a:buChar char="§"/>
            </a:pPr>
            <a:r>
              <a:rPr lang="en-US" sz="1200"/>
              <a:t>Auto enrollment and escalation in new 401(k) plans</a:t>
            </a:r>
          </a:p>
        </p:txBody>
      </p:sp>
      <p:sp>
        <p:nvSpPr>
          <p:cNvPr id="29" name="Triangle 28">
            <a:extLst>
              <a:ext uri="{FF2B5EF4-FFF2-40B4-BE49-F238E27FC236}">
                <a16:creationId xmlns:a16="http://schemas.microsoft.com/office/drawing/2014/main" id="{8374CA59-7713-6ABE-1846-41C433E67386}"/>
              </a:ext>
            </a:extLst>
          </p:cNvPr>
          <p:cNvSpPr>
            <a:spLocks noChangeAspect="1"/>
          </p:cNvSpPr>
          <p:nvPr/>
        </p:nvSpPr>
        <p:spPr>
          <a:xfrm rot="10800000">
            <a:off x="6551418" y="2448144"/>
            <a:ext cx="318212" cy="274320"/>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BCFFA314-3307-1F6A-8387-FD8AEB0261B3}"/>
              </a:ext>
            </a:extLst>
          </p:cNvPr>
          <p:cNvSpPr txBox="1"/>
          <p:nvPr/>
        </p:nvSpPr>
        <p:spPr>
          <a:xfrm>
            <a:off x="9562816" y="2802520"/>
            <a:ext cx="1994184" cy="892552"/>
          </a:xfrm>
          <a:prstGeom prst="rect">
            <a:avLst/>
          </a:prstGeom>
          <a:noFill/>
        </p:spPr>
        <p:txBody>
          <a:bodyPr wrap="square">
            <a:spAutoFit/>
          </a:bodyPr>
          <a:lstStyle/>
          <a:p>
            <a:r>
              <a:rPr lang="en-US" sz="1600" b="1"/>
              <a:t>2026</a:t>
            </a:r>
          </a:p>
          <a:p>
            <a:pPr marL="128016" indent="-128016">
              <a:buFont typeface="Wingdings" pitchFamily="2" charset="2"/>
              <a:buChar char="§"/>
            </a:pPr>
            <a:r>
              <a:rPr lang="en-US" sz="1200"/>
              <a:t>Catch-up contribution for high earners (&gt;$145k) must be Roth</a:t>
            </a:r>
          </a:p>
        </p:txBody>
      </p:sp>
      <p:sp>
        <p:nvSpPr>
          <p:cNvPr id="32" name="Triangle 31">
            <a:extLst>
              <a:ext uri="{FF2B5EF4-FFF2-40B4-BE49-F238E27FC236}">
                <a16:creationId xmlns:a16="http://schemas.microsoft.com/office/drawing/2014/main" id="{33A270FE-4625-4B99-643C-C10C92AD6E1D}"/>
              </a:ext>
            </a:extLst>
          </p:cNvPr>
          <p:cNvSpPr>
            <a:spLocks noChangeAspect="1"/>
          </p:cNvSpPr>
          <p:nvPr/>
        </p:nvSpPr>
        <p:spPr>
          <a:xfrm rot="10800000">
            <a:off x="9562816" y="2448144"/>
            <a:ext cx="318212" cy="274320"/>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4" name="Table 33">
            <a:extLst>
              <a:ext uri="{FF2B5EF4-FFF2-40B4-BE49-F238E27FC236}">
                <a16:creationId xmlns:a16="http://schemas.microsoft.com/office/drawing/2014/main" id="{8FF0601C-AF06-DF0C-2942-6A3F6D68953F}"/>
              </a:ext>
            </a:extLst>
          </p:cNvPr>
          <p:cNvGraphicFramePr>
            <a:graphicFrameLocks noGrp="1"/>
          </p:cNvGraphicFramePr>
          <p:nvPr/>
        </p:nvGraphicFramePr>
        <p:xfrm>
          <a:off x="6668492" y="3564030"/>
          <a:ext cx="2512885" cy="822960"/>
        </p:xfrm>
        <a:graphic>
          <a:graphicData uri="http://schemas.openxmlformats.org/drawingml/2006/table">
            <a:tbl>
              <a:tblPr firstRow="1" bandRow="1">
                <a:tableStyleId>{BD9CF76C-B293-426B-8E50-40F4AE98F9BA}</a:tableStyleId>
              </a:tblPr>
              <a:tblGrid>
                <a:gridCol w="1021715">
                  <a:extLst>
                    <a:ext uri="{9D8B030D-6E8A-4147-A177-3AD203B41FA5}">
                      <a16:colId xmlns:a16="http://schemas.microsoft.com/office/drawing/2014/main" val="2087183117"/>
                    </a:ext>
                  </a:extLst>
                </a:gridCol>
                <a:gridCol w="743267">
                  <a:extLst>
                    <a:ext uri="{9D8B030D-6E8A-4147-A177-3AD203B41FA5}">
                      <a16:colId xmlns:a16="http://schemas.microsoft.com/office/drawing/2014/main" val="3498045044"/>
                    </a:ext>
                  </a:extLst>
                </a:gridCol>
                <a:gridCol w="747903">
                  <a:extLst>
                    <a:ext uri="{9D8B030D-6E8A-4147-A177-3AD203B41FA5}">
                      <a16:colId xmlns:a16="http://schemas.microsoft.com/office/drawing/2014/main" val="4283213299"/>
                    </a:ext>
                  </a:extLst>
                </a:gridCol>
              </a:tblGrid>
              <a:tr h="227781">
                <a:tc>
                  <a:txBody>
                    <a:bodyPr/>
                    <a:lstStyle/>
                    <a:p>
                      <a:endParaRPr lang="en-US" sz="1200"/>
                    </a:p>
                  </a:txBody>
                  <a:tcPr>
                    <a:solidFill>
                      <a:schemeClr val="bg1"/>
                    </a:solidFill>
                  </a:tcPr>
                </a:tc>
                <a:tc>
                  <a:txBody>
                    <a:bodyPr/>
                    <a:lstStyle/>
                    <a:p>
                      <a:pPr algn="ctr"/>
                      <a:r>
                        <a:rPr lang="en-US" sz="1200"/>
                        <a:t>New</a:t>
                      </a:r>
                    </a:p>
                  </a:txBody>
                  <a:tcPr>
                    <a:solidFill>
                      <a:schemeClr val="bg1"/>
                    </a:solidFill>
                  </a:tcPr>
                </a:tc>
                <a:tc>
                  <a:txBody>
                    <a:bodyPr/>
                    <a:lstStyle/>
                    <a:p>
                      <a:pPr algn="ctr"/>
                      <a:r>
                        <a:rPr lang="en-US" sz="1200"/>
                        <a:t>Current</a:t>
                      </a:r>
                    </a:p>
                  </a:txBody>
                  <a:tcPr>
                    <a:solidFill>
                      <a:schemeClr val="bg1"/>
                    </a:solidFill>
                  </a:tcPr>
                </a:tc>
                <a:extLst>
                  <a:ext uri="{0D108BD9-81ED-4DB2-BD59-A6C34878D82A}">
                    <a16:rowId xmlns:a16="http://schemas.microsoft.com/office/drawing/2014/main" val="2802439041"/>
                  </a:ext>
                </a:extLst>
              </a:tr>
              <a:tr h="227781">
                <a:tc>
                  <a:txBody>
                    <a:bodyPr/>
                    <a:lstStyle/>
                    <a:p>
                      <a:r>
                        <a:rPr lang="en-US" sz="1200"/>
                        <a:t>401(k), 403(b)</a:t>
                      </a:r>
                    </a:p>
                  </a:txBody>
                  <a:tcPr marL="0">
                    <a:solidFill>
                      <a:schemeClr val="bg1"/>
                    </a:solidFill>
                  </a:tcPr>
                </a:tc>
                <a:tc>
                  <a:txBody>
                    <a:bodyPr/>
                    <a:lstStyle/>
                    <a:p>
                      <a:pPr algn="ctr"/>
                      <a:r>
                        <a:rPr lang="en-US" sz="1200"/>
                        <a:t>$11,250</a:t>
                      </a:r>
                    </a:p>
                  </a:txBody>
                  <a:tcPr>
                    <a:solidFill>
                      <a:schemeClr val="bg1"/>
                    </a:solidFill>
                  </a:tcPr>
                </a:tc>
                <a:tc>
                  <a:txBody>
                    <a:bodyPr/>
                    <a:lstStyle/>
                    <a:p>
                      <a:pPr algn="ctr"/>
                      <a:r>
                        <a:rPr lang="en-US" sz="1200"/>
                        <a:t>$7,500</a:t>
                      </a:r>
                    </a:p>
                  </a:txBody>
                  <a:tcPr>
                    <a:solidFill>
                      <a:schemeClr val="bg1"/>
                    </a:solidFill>
                  </a:tcPr>
                </a:tc>
                <a:extLst>
                  <a:ext uri="{0D108BD9-81ED-4DB2-BD59-A6C34878D82A}">
                    <a16:rowId xmlns:a16="http://schemas.microsoft.com/office/drawing/2014/main" val="771376798"/>
                  </a:ext>
                </a:extLst>
              </a:tr>
              <a:tr h="227781">
                <a:tc>
                  <a:txBody>
                    <a:bodyPr/>
                    <a:lstStyle/>
                    <a:p>
                      <a:r>
                        <a:rPr lang="en-US" sz="1200"/>
                        <a:t>Simple IRA</a:t>
                      </a:r>
                    </a:p>
                  </a:txBody>
                  <a:tcPr marL="0">
                    <a:solidFill>
                      <a:schemeClr val="bg1"/>
                    </a:solidFill>
                  </a:tcPr>
                </a:tc>
                <a:tc>
                  <a:txBody>
                    <a:bodyPr/>
                    <a:lstStyle/>
                    <a:p>
                      <a:pPr algn="ctr"/>
                      <a:r>
                        <a:rPr lang="en-US" sz="1200"/>
                        <a:t>$5,250</a:t>
                      </a:r>
                    </a:p>
                  </a:txBody>
                  <a:tcPr>
                    <a:solidFill>
                      <a:schemeClr val="bg1"/>
                    </a:solidFill>
                  </a:tcPr>
                </a:tc>
                <a:tc>
                  <a:txBody>
                    <a:bodyPr/>
                    <a:lstStyle/>
                    <a:p>
                      <a:pPr algn="ctr"/>
                      <a:r>
                        <a:rPr lang="en-US" sz="1200"/>
                        <a:t>$3,500</a:t>
                      </a:r>
                    </a:p>
                  </a:txBody>
                  <a:tcPr>
                    <a:solidFill>
                      <a:schemeClr val="bg1"/>
                    </a:solidFill>
                  </a:tcPr>
                </a:tc>
                <a:extLst>
                  <a:ext uri="{0D108BD9-81ED-4DB2-BD59-A6C34878D82A}">
                    <a16:rowId xmlns:a16="http://schemas.microsoft.com/office/drawing/2014/main" val="3917525189"/>
                  </a:ext>
                </a:extLst>
              </a:tr>
            </a:tbl>
          </a:graphicData>
        </a:graphic>
      </p:graphicFrame>
    </p:spTree>
    <p:extLst>
      <p:ext uri="{BB962C8B-B14F-4D97-AF65-F5344CB8AC3E}">
        <p14:creationId xmlns:p14="http://schemas.microsoft.com/office/powerpoint/2010/main" val="12420554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44AD0-7083-CC15-18B4-EF66F4259134}"/>
              </a:ext>
            </a:extLst>
          </p:cNvPr>
          <p:cNvSpPr>
            <a:spLocks noGrp="1"/>
          </p:cNvSpPr>
          <p:nvPr>
            <p:ph type="title"/>
          </p:nvPr>
        </p:nvSpPr>
        <p:spPr/>
        <p:txBody>
          <a:bodyPr/>
          <a:lstStyle/>
          <a:p>
            <a:r>
              <a:rPr lang="en-US"/>
              <a:t>SECURE Act: Planning Considerations</a:t>
            </a:r>
          </a:p>
        </p:txBody>
      </p:sp>
      <p:sp>
        <p:nvSpPr>
          <p:cNvPr id="3" name="Text Placeholder 2">
            <a:extLst>
              <a:ext uri="{FF2B5EF4-FFF2-40B4-BE49-F238E27FC236}">
                <a16:creationId xmlns:a16="http://schemas.microsoft.com/office/drawing/2014/main" id="{D146A09D-08D2-106E-7E76-09E14DDCEC7C}"/>
              </a:ext>
            </a:extLst>
          </p:cNvPr>
          <p:cNvSpPr>
            <a:spLocks noGrp="1"/>
          </p:cNvSpPr>
          <p:nvPr>
            <p:ph type="body" sz="quarter" idx="20"/>
          </p:nvPr>
        </p:nvSpPr>
        <p:spPr>
          <a:solidFill>
            <a:schemeClr val="bg2">
              <a:lumMod val="40000"/>
              <a:lumOff val="60000"/>
            </a:schemeClr>
          </a:solidFill>
          <a:effectLst>
            <a:outerShdw blurRad="50800" dist="38100" dir="5400000" algn="t" rotWithShape="0">
              <a:prstClr val="black">
                <a:alpha val="40000"/>
              </a:prstClr>
            </a:outerShdw>
          </a:effectLst>
        </p:spPr>
        <p:txBody>
          <a:bodyPr lIns="274320" tIns="1371600" rIns="274320"/>
          <a:lstStyle/>
          <a:p>
            <a:pPr algn="ctr"/>
            <a:r>
              <a:rPr lang="en-US" sz="1400" b="1"/>
              <a:t>Liquidation </a:t>
            </a:r>
            <a:br>
              <a:rPr lang="en-US" sz="1400" b="1"/>
            </a:br>
            <a:r>
              <a:rPr lang="en-US" sz="1400" b="1"/>
              <a:t>Strategy </a:t>
            </a:r>
          </a:p>
          <a:p>
            <a:pPr algn="ctr"/>
            <a:r>
              <a:rPr lang="en-US"/>
              <a:t>The SECURE Act rules for non-eligible designated beneficiaries may change how a client would like to fund retirement expense if there is a desire to preserve taxable funds. Taxes should be an important consideration. </a:t>
            </a:r>
          </a:p>
        </p:txBody>
      </p:sp>
      <p:sp>
        <p:nvSpPr>
          <p:cNvPr id="4" name="Text Placeholder 3">
            <a:extLst>
              <a:ext uri="{FF2B5EF4-FFF2-40B4-BE49-F238E27FC236}">
                <a16:creationId xmlns:a16="http://schemas.microsoft.com/office/drawing/2014/main" id="{A690826A-62D3-BA72-4DAC-B96C89E3AC7F}"/>
              </a:ext>
            </a:extLst>
          </p:cNvPr>
          <p:cNvSpPr>
            <a:spLocks noGrp="1"/>
          </p:cNvSpPr>
          <p:nvPr>
            <p:ph type="body" sz="quarter" idx="21"/>
          </p:nvPr>
        </p:nvSpPr>
        <p:spPr>
          <a:solidFill>
            <a:schemeClr val="bg2">
              <a:lumMod val="40000"/>
              <a:lumOff val="60000"/>
            </a:schemeClr>
          </a:solidFill>
          <a:effectLst>
            <a:outerShdw blurRad="50800" dist="38100" dir="5400000" algn="t" rotWithShape="0">
              <a:prstClr val="black">
                <a:alpha val="40000"/>
              </a:prstClr>
            </a:outerShdw>
          </a:effectLst>
        </p:spPr>
        <p:txBody>
          <a:bodyPr lIns="274320" tIns="1371600" rIns="274320"/>
          <a:lstStyle/>
          <a:p>
            <a:pPr algn="ctr"/>
            <a:r>
              <a:rPr lang="en-US" sz="1400" b="1"/>
              <a:t>Roth </a:t>
            </a:r>
            <a:br>
              <a:rPr lang="en-US" sz="1400" b="1"/>
            </a:br>
            <a:r>
              <a:rPr lang="en-US" sz="1400" b="1"/>
              <a:t>Conversions</a:t>
            </a:r>
          </a:p>
          <a:p>
            <a:pPr algn="ctr"/>
            <a:r>
              <a:rPr lang="en-US"/>
              <a:t>Consider Roth Conversions to move Traditional IRA Funds to a Roth IRA. While the Roth IRA may still be subject to the 10-year rule, the withdrawals will be tax free.  </a:t>
            </a:r>
          </a:p>
        </p:txBody>
      </p:sp>
      <p:sp>
        <p:nvSpPr>
          <p:cNvPr id="5" name="Text Placeholder 4">
            <a:extLst>
              <a:ext uri="{FF2B5EF4-FFF2-40B4-BE49-F238E27FC236}">
                <a16:creationId xmlns:a16="http://schemas.microsoft.com/office/drawing/2014/main" id="{933253EE-5AAF-3C4A-BF69-893D29109429}"/>
              </a:ext>
            </a:extLst>
          </p:cNvPr>
          <p:cNvSpPr>
            <a:spLocks noGrp="1"/>
          </p:cNvSpPr>
          <p:nvPr>
            <p:ph type="body" sz="quarter" idx="22"/>
          </p:nvPr>
        </p:nvSpPr>
        <p:spPr>
          <a:solidFill>
            <a:schemeClr val="bg2">
              <a:lumMod val="40000"/>
              <a:lumOff val="60000"/>
            </a:schemeClr>
          </a:solidFill>
          <a:effectLst>
            <a:outerShdw blurRad="50800" dist="38100" dir="5400000" algn="t" rotWithShape="0">
              <a:prstClr val="black">
                <a:alpha val="40000"/>
              </a:prstClr>
            </a:outerShdw>
          </a:effectLst>
        </p:spPr>
        <p:txBody>
          <a:bodyPr lIns="274320" tIns="1371600" rIns="274320"/>
          <a:lstStyle/>
          <a:p>
            <a:pPr algn="ctr"/>
            <a:r>
              <a:rPr lang="en-US" sz="1400" b="1"/>
              <a:t>Qualified Charitable Distributions </a:t>
            </a:r>
          </a:p>
          <a:p>
            <a:pPr algn="ctr"/>
            <a:r>
              <a:rPr lang="en-US"/>
              <a:t>The age to begin making QDCs did not change under the SECURE Acts. At 70 ½ clients can gift  up to $108,000 (indexed for inflation each year) to charities out of the IRA directly. </a:t>
            </a:r>
          </a:p>
        </p:txBody>
      </p:sp>
      <p:sp>
        <p:nvSpPr>
          <p:cNvPr id="6" name="Text Placeholder 5">
            <a:extLst>
              <a:ext uri="{FF2B5EF4-FFF2-40B4-BE49-F238E27FC236}">
                <a16:creationId xmlns:a16="http://schemas.microsoft.com/office/drawing/2014/main" id="{D5071D5B-6CBB-2B55-B529-D97E12675323}"/>
              </a:ext>
            </a:extLst>
          </p:cNvPr>
          <p:cNvSpPr>
            <a:spLocks noGrp="1"/>
          </p:cNvSpPr>
          <p:nvPr>
            <p:ph type="body" sz="quarter" idx="23"/>
          </p:nvPr>
        </p:nvSpPr>
        <p:spPr>
          <a:solidFill>
            <a:schemeClr val="bg2">
              <a:lumMod val="40000"/>
              <a:lumOff val="60000"/>
            </a:schemeClr>
          </a:solidFill>
          <a:effectLst>
            <a:outerShdw blurRad="50800" dist="38100" dir="5400000" algn="t" rotWithShape="0">
              <a:prstClr val="black">
                <a:alpha val="40000"/>
              </a:prstClr>
            </a:outerShdw>
          </a:effectLst>
        </p:spPr>
        <p:txBody>
          <a:bodyPr lIns="274320" tIns="1371600" rIns="274320"/>
          <a:lstStyle/>
          <a:p>
            <a:pPr algn="ctr"/>
            <a:r>
              <a:rPr lang="en-US" sz="1400" b="1"/>
              <a:t>Charitable </a:t>
            </a:r>
            <a:br>
              <a:rPr lang="en-US" sz="1400" b="1"/>
            </a:br>
            <a:r>
              <a:rPr lang="en-US" sz="1400" b="1"/>
              <a:t>Gifts</a:t>
            </a:r>
          </a:p>
          <a:p>
            <a:pPr algn="ctr"/>
            <a:r>
              <a:rPr lang="en-US"/>
              <a:t>It may make sense in larger IRA situations to distribute and gift the IRA assets. The entire Estate  of the Client as well as the Estate Tax Exemption should be taken into account when considering this option. </a:t>
            </a:r>
          </a:p>
        </p:txBody>
      </p:sp>
      <p:sp>
        <p:nvSpPr>
          <p:cNvPr id="7" name="Text Placeholder 6">
            <a:extLst>
              <a:ext uri="{FF2B5EF4-FFF2-40B4-BE49-F238E27FC236}">
                <a16:creationId xmlns:a16="http://schemas.microsoft.com/office/drawing/2014/main" id="{221427FD-9F75-7DF6-DA4C-242A3B91E701}"/>
              </a:ext>
            </a:extLst>
          </p:cNvPr>
          <p:cNvSpPr>
            <a:spLocks noGrp="1"/>
          </p:cNvSpPr>
          <p:nvPr>
            <p:ph type="body" sz="quarter" idx="12"/>
          </p:nvPr>
        </p:nvSpPr>
        <p:spPr/>
        <p:txBody>
          <a:bodyPr/>
          <a:lstStyle/>
          <a:p>
            <a:r>
              <a:rPr lang="en-US" dirty="0"/>
              <a:t>This information is for educational purposes only, and is not intended to provide, and should not be relied on for tax, legal or accounting advice. Please consult your own tax, legal and accounting advisors to discuss your unique tax circumstances.</a:t>
            </a:r>
          </a:p>
        </p:txBody>
      </p:sp>
      <p:sp>
        <p:nvSpPr>
          <p:cNvPr id="9" name="Footer Placeholder 8">
            <a:extLst>
              <a:ext uri="{FF2B5EF4-FFF2-40B4-BE49-F238E27FC236}">
                <a16:creationId xmlns:a16="http://schemas.microsoft.com/office/drawing/2014/main" id="{2EACB6E1-E779-4026-0F49-C74B3251E76C}"/>
              </a:ext>
            </a:extLst>
          </p:cNvPr>
          <p:cNvSpPr>
            <a:spLocks noGrp="1"/>
          </p:cNvSpPr>
          <p:nvPr>
            <p:ph type="ftr" sz="quarter" idx="24"/>
          </p:nvPr>
        </p:nvSpPr>
        <p:spPr/>
        <p:txBody>
          <a:bodyPr/>
          <a:lstStyle/>
          <a:p>
            <a:r>
              <a:rPr lang="en-US"/>
              <a:t>PLEASE REFER TO CONTENT DISCLOSURES AT THE END OF THIS PRESENTATION.</a:t>
            </a:r>
          </a:p>
        </p:txBody>
      </p:sp>
      <p:sp>
        <p:nvSpPr>
          <p:cNvPr id="10" name="Slide Number Placeholder 9">
            <a:extLst>
              <a:ext uri="{FF2B5EF4-FFF2-40B4-BE49-F238E27FC236}">
                <a16:creationId xmlns:a16="http://schemas.microsoft.com/office/drawing/2014/main" id="{51940302-4A0E-EE16-9843-93D9673E7B3F}"/>
              </a:ext>
            </a:extLst>
          </p:cNvPr>
          <p:cNvSpPr>
            <a:spLocks noGrp="1"/>
          </p:cNvSpPr>
          <p:nvPr>
            <p:ph type="sldNum" sz="quarter" idx="25"/>
          </p:nvPr>
        </p:nvSpPr>
        <p:spPr/>
        <p:txBody>
          <a:bodyPr/>
          <a:lstStyle/>
          <a:p>
            <a:fld id="{AB0A2F5B-9D58-954B-BE2D-971097BC211C}" type="slidenum">
              <a:rPr lang="en-US" smtClean="0"/>
              <a:pPr/>
              <a:t>37</a:t>
            </a:fld>
            <a:endParaRPr lang="en-US"/>
          </a:p>
        </p:txBody>
      </p:sp>
      <p:grpSp>
        <p:nvGrpSpPr>
          <p:cNvPr id="26" name="Graphic 14">
            <a:extLst>
              <a:ext uri="{FF2B5EF4-FFF2-40B4-BE49-F238E27FC236}">
                <a16:creationId xmlns:a16="http://schemas.microsoft.com/office/drawing/2014/main" id="{AD2391AA-7821-B209-1C05-382C9FCD2AE2}"/>
              </a:ext>
            </a:extLst>
          </p:cNvPr>
          <p:cNvGrpSpPr/>
          <p:nvPr/>
        </p:nvGrpSpPr>
        <p:grpSpPr>
          <a:xfrm>
            <a:off x="4418491" y="2235118"/>
            <a:ext cx="709741" cy="696155"/>
            <a:chOff x="4418491" y="2112028"/>
            <a:chExt cx="709741" cy="696155"/>
          </a:xfrm>
          <a:noFill/>
        </p:grpSpPr>
        <p:sp>
          <p:nvSpPr>
            <p:cNvPr id="27" name="Freeform 26">
              <a:extLst>
                <a:ext uri="{FF2B5EF4-FFF2-40B4-BE49-F238E27FC236}">
                  <a16:creationId xmlns:a16="http://schemas.microsoft.com/office/drawing/2014/main" id="{056CA187-4E60-E07A-668F-AE3D9F8FF406}"/>
                </a:ext>
              </a:extLst>
            </p:cNvPr>
            <p:cNvSpPr/>
            <p:nvPr/>
          </p:nvSpPr>
          <p:spPr>
            <a:xfrm flipV="1">
              <a:off x="4783793" y="2700375"/>
              <a:ext cx="11537" cy="35017"/>
            </a:xfrm>
            <a:custGeom>
              <a:avLst/>
              <a:gdLst>
                <a:gd name="connsiteX0" fmla="*/ 352 w 11537"/>
                <a:gd name="connsiteY0" fmla="*/ 570 h 35017"/>
                <a:gd name="connsiteX1" fmla="*/ 11890 w 11537"/>
                <a:gd name="connsiteY1" fmla="*/ 35587 h 35017"/>
              </a:gdLst>
              <a:ahLst/>
              <a:cxnLst>
                <a:cxn ang="0">
                  <a:pos x="connsiteX0" y="connsiteY0"/>
                </a:cxn>
                <a:cxn ang="0">
                  <a:pos x="connsiteX1" y="connsiteY1"/>
                </a:cxn>
              </a:cxnLst>
              <a:rect l="l" t="t" r="r" b="b"/>
              <a:pathLst>
                <a:path w="11537" h="35017">
                  <a:moveTo>
                    <a:pt x="352" y="570"/>
                  </a:moveTo>
                  <a:lnTo>
                    <a:pt x="11890" y="35587"/>
                  </a:lnTo>
                </a:path>
              </a:pathLst>
            </a:custGeom>
            <a:noFill/>
            <a:ln w="15875" cap="rnd">
              <a:solidFill>
                <a:srgbClr val="000000"/>
              </a:solidFill>
              <a:prstDash val="solid"/>
              <a:round/>
            </a:ln>
          </p:spPr>
          <p:txBody>
            <a:bodyPr rtlCol="0" anchor="ctr"/>
            <a:lstStyle/>
            <a:p>
              <a:endParaRPr lang="en-US"/>
            </a:p>
          </p:txBody>
        </p:sp>
        <p:sp>
          <p:nvSpPr>
            <p:cNvPr id="28" name="Freeform 27">
              <a:extLst>
                <a:ext uri="{FF2B5EF4-FFF2-40B4-BE49-F238E27FC236}">
                  <a16:creationId xmlns:a16="http://schemas.microsoft.com/office/drawing/2014/main" id="{83AC3FFE-FBB7-AA2D-F1BE-FD0A76B79D5A}"/>
                </a:ext>
              </a:extLst>
            </p:cNvPr>
            <p:cNvSpPr/>
            <p:nvPr/>
          </p:nvSpPr>
          <p:spPr>
            <a:xfrm flipV="1">
              <a:off x="4646522" y="2463228"/>
              <a:ext cx="34975" cy="11538"/>
            </a:xfrm>
            <a:custGeom>
              <a:avLst/>
              <a:gdLst>
                <a:gd name="connsiteX0" fmla="*/ 227 w 34975"/>
                <a:gd name="connsiteY0" fmla="*/ 11892 h 11538"/>
                <a:gd name="connsiteX1" fmla="*/ 35203 w 34975"/>
                <a:gd name="connsiteY1" fmla="*/ 354 h 11538"/>
              </a:gdLst>
              <a:ahLst/>
              <a:cxnLst>
                <a:cxn ang="0">
                  <a:pos x="connsiteX0" y="connsiteY0"/>
                </a:cxn>
                <a:cxn ang="0">
                  <a:pos x="connsiteX1" y="connsiteY1"/>
                </a:cxn>
              </a:cxnLst>
              <a:rect l="l" t="t" r="r" b="b"/>
              <a:pathLst>
                <a:path w="34975" h="11538">
                  <a:moveTo>
                    <a:pt x="227" y="11892"/>
                  </a:moveTo>
                  <a:lnTo>
                    <a:pt x="35203" y="354"/>
                  </a:lnTo>
                </a:path>
              </a:pathLst>
            </a:custGeom>
            <a:noFill/>
            <a:ln w="15875" cap="rnd">
              <a:solidFill>
                <a:srgbClr val="000000"/>
              </a:solidFill>
              <a:prstDash val="solid"/>
              <a:round/>
            </a:ln>
          </p:spPr>
          <p:txBody>
            <a:bodyPr rtlCol="0" anchor="ctr"/>
            <a:lstStyle/>
            <a:p>
              <a:endParaRPr lang="en-US"/>
            </a:p>
          </p:txBody>
        </p:sp>
        <p:sp>
          <p:nvSpPr>
            <p:cNvPr id="29" name="Freeform 28">
              <a:extLst>
                <a:ext uri="{FF2B5EF4-FFF2-40B4-BE49-F238E27FC236}">
                  <a16:creationId xmlns:a16="http://schemas.microsoft.com/office/drawing/2014/main" id="{B9846C66-F252-1B6F-3050-0F5170BF9B42}"/>
                </a:ext>
              </a:extLst>
            </p:cNvPr>
            <p:cNvSpPr/>
            <p:nvPr/>
          </p:nvSpPr>
          <p:spPr>
            <a:xfrm flipV="1">
              <a:off x="4754120" y="2338219"/>
              <a:ext cx="16638" cy="32912"/>
            </a:xfrm>
            <a:custGeom>
              <a:avLst/>
              <a:gdLst>
                <a:gd name="connsiteX0" fmla="*/ 325 w 16638"/>
                <a:gd name="connsiteY0" fmla="*/ 33167 h 32912"/>
                <a:gd name="connsiteX1" fmla="*/ 16964 w 16638"/>
                <a:gd name="connsiteY1" fmla="*/ 254 h 32912"/>
              </a:gdLst>
              <a:ahLst/>
              <a:cxnLst>
                <a:cxn ang="0">
                  <a:pos x="connsiteX0" y="connsiteY0"/>
                </a:cxn>
                <a:cxn ang="0">
                  <a:pos x="connsiteX1" y="connsiteY1"/>
                </a:cxn>
              </a:cxnLst>
              <a:rect l="l" t="t" r="r" b="b"/>
              <a:pathLst>
                <a:path w="16638" h="32912">
                  <a:moveTo>
                    <a:pt x="325" y="33167"/>
                  </a:moveTo>
                  <a:lnTo>
                    <a:pt x="16964" y="254"/>
                  </a:lnTo>
                </a:path>
              </a:pathLst>
            </a:custGeom>
            <a:noFill/>
            <a:ln w="15875" cap="rnd">
              <a:solidFill>
                <a:srgbClr val="000000"/>
              </a:solidFill>
              <a:prstDash val="solid"/>
              <a:round/>
            </a:ln>
          </p:spPr>
          <p:txBody>
            <a:bodyPr rtlCol="0" anchor="ctr"/>
            <a:lstStyle/>
            <a:p>
              <a:endParaRPr lang="en-US"/>
            </a:p>
          </p:txBody>
        </p:sp>
        <p:sp>
          <p:nvSpPr>
            <p:cNvPr id="30" name="Freeform 29">
              <a:extLst>
                <a:ext uri="{FF2B5EF4-FFF2-40B4-BE49-F238E27FC236}">
                  <a16:creationId xmlns:a16="http://schemas.microsoft.com/office/drawing/2014/main" id="{58F95965-5C10-325B-F616-9F244FCB8CE8}"/>
                </a:ext>
              </a:extLst>
            </p:cNvPr>
            <p:cNvSpPr/>
            <p:nvPr/>
          </p:nvSpPr>
          <p:spPr>
            <a:xfrm flipV="1">
              <a:off x="4931712" y="2690173"/>
              <a:ext cx="16596" cy="32912"/>
            </a:xfrm>
            <a:custGeom>
              <a:avLst/>
              <a:gdLst>
                <a:gd name="connsiteX0" fmla="*/ 17100 w 16596"/>
                <a:gd name="connsiteY0" fmla="*/ 560 h 32912"/>
                <a:gd name="connsiteX1" fmla="*/ 503 w 16596"/>
                <a:gd name="connsiteY1" fmla="*/ 33472 h 32912"/>
              </a:gdLst>
              <a:ahLst/>
              <a:cxnLst>
                <a:cxn ang="0">
                  <a:pos x="connsiteX0" y="connsiteY0"/>
                </a:cxn>
                <a:cxn ang="0">
                  <a:pos x="connsiteX1" y="connsiteY1"/>
                </a:cxn>
              </a:cxnLst>
              <a:rect l="l" t="t" r="r" b="b"/>
              <a:pathLst>
                <a:path w="16596" h="32912">
                  <a:moveTo>
                    <a:pt x="17100" y="560"/>
                  </a:moveTo>
                  <a:lnTo>
                    <a:pt x="503" y="33472"/>
                  </a:lnTo>
                </a:path>
              </a:pathLst>
            </a:custGeom>
            <a:noFill/>
            <a:ln w="15875" cap="rnd">
              <a:solidFill>
                <a:srgbClr val="000000"/>
              </a:solidFill>
              <a:prstDash val="solid"/>
              <a:round/>
            </a:ln>
          </p:spPr>
          <p:txBody>
            <a:bodyPr rtlCol="0" anchor="ctr"/>
            <a:lstStyle/>
            <a:p>
              <a:endParaRPr lang="en-US"/>
            </a:p>
          </p:txBody>
        </p:sp>
        <p:sp>
          <p:nvSpPr>
            <p:cNvPr id="31" name="Freeform 30">
              <a:extLst>
                <a:ext uri="{FF2B5EF4-FFF2-40B4-BE49-F238E27FC236}">
                  <a16:creationId xmlns:a16="http://schemas.microsoft.com/office/drawing/2014/main" id="{0E898C44-86DC-27D9-53AE-69D6CED50CF7}"/>
                </a:ext>
              </a:extLst>
            </p:cNvPr>
            <p:cNvSpPr/>
            <p:nvPr/>
          </p:nvSpPr>
          <p:spPr>
            <a:xfrm flipV="1">
              <a:off x="4658787" y="2611152"/>
              <a:ext cx="32912" cy="16598"/>
            </a:xfrm>
            <a:custGeom>
              <a:avLst/>
              <a:gdLst>
                <a:gd name="connsiteX0" fmla="*/ 238 w 32912"/>
                <a:gd name="connsiteY0" fmla="*/ 484 h 16598"/>
                <a:gd name="connsiteX1" fmla="*/ 33150 w 32912"/>
                <a:gd name="connsiteY1" fmla="*/ 17083 h 16598"/>
              </a:gdLst>
              <a:ahLst/>
              <a:cxnLst>
                <a:cxn ang="0">
                  <a:pos x="connsiteX0" y="connsiteY0"/>
                </a:cxn>
                <a:cxn ang="0">
                  <a:pos x="connsiteX1" y="connsiteY1"/>
                </a:cxn>
              </a:cxnLst>
              <a:rect l="l" t="t" r="r" b="b"/>
              <a:pathLst>
                <a:path w="32912" h="16598">
                  <a:moveTo>
                    <a:pt x="238" y="484"/>
                  </a:moveTo>
                  <a:lnTo>
                    <a:pt x="33150" y="17083"/>
                  </a:lnTo>
                </a:path>
              </a:pathLst>
            </a:custGeom>
            <a:noFill/>
            <a:ln w="15875" cap="rnd">
              <a:solidFill>
                <a:srgbClr val="000000"/>
              </a:solidFill>
              <a:prstDash val="solid"/>
              <a:round/>
            </a:ln>
          </p:spPr>
          <p:txBody>
            <a:bodyPr rtlCol="0" anchor="ctr"/>
            <a:lstStyle/>
            <a:p>
              <a:endParaRPr lang="en-US"/>
            </a:p>
          </p:txBody>
        </p:sp>
        <p:grpSp>
          <p:nvGrpSpPr>
            <p:cNvPr id="32" name="Graphic 14">
              <a:extLst>
                <a:ext uri="{FF2B5EF4-FFF2-40B4-BE49-F238E27FC236}">
                  <a16:creationId xmlns:a16="http://schemas.microsoft.com/office/drawing/2014/main" id="{20BC9F4D-799A-2A91-D1B9-5BA5ACD537C5}"/>
                </a:ext>
              </a:extLst>
            </p:cNvPr>
            <p:cNvGrpSpPr/>
            <p:nvPr/>
          </p:nvGrpSpPr>
          <p:grpSpPr>
            <a:xfrm>
              <a:off x="4418491" y="2112028"/>
              <a:ext cx="709741" cy="696155"/>
              <a:chOff x="4418491" y="2112028"/>
              <a:chExt cx="709741" cy="696155"/>
            </a:xfrm>
            <a:noFill/>
          </p:grpSpPr>
          <p:sp>
            <p:nvSpPr>
              <p:cNvPr id="33" name="Freeform 32">
                <a:extLst>
                  <a:ext uri="{FF2B5EF4-FFF2-40B4-BE49-F238E27FC236}">
                    <a16:creationId xmlns:a16="http://schemas.microsoft.com/office/drawing/2014/main" id="{F5FAD2C2-69C0-706A-02C6-B533462F2742}"/>
                  </a:ext>
                </a:extLst>
              </p:cNvPr>
              <p:cNvSpPr/>
              <p:nvPr/>
            </p:nvSpPr>
            <p:spPr>
              <a:xfrm flipV="1">
                <a:off x="4573954" y="2253875"/>
                <a:ext cx="554277" cy="554309"/>
              </a:xfrm>
              <a:custGeom>
                <a:avLst/>
                <a:gdLst>
                  <a:gd name="connsiteX0" fmla="*/ 239615 w 554277"/>
                  <a:gd name="connsiteY0" fmla="*/ 552297 h 554309"/>
                  <a:gd name="connsiteX1" fmla="*/ 364177 w 554277"/>
                  <a:gd name="connsiteY1" fmla="*/ 540921 h 554309"/>
                  <a:gd name="connsiteX2" fmla="*/ 540674 w 554277"/>
                  <a:gd name="connsiteY2" fmla="*/ 191074 h 554309"/>
                  <a:gd name="connsiteX3" fmla="*/ 190836 w 554277"/>
                  <a:gd name="connsiteY3" fmla="*/ 14571 h 554309"/>
                  <a:gd name="connsiteX4" fmla="*/ 14378 w 554277"/>
                  <a:gd name="connsiteY4" fmla="*/ 364420 h 554309"/>
                  <a:gd name="connsiteX5" fmla="*/ 191037 w 554277"/>
                  <a:gd name="connsiteY5" fmla="*/ 541003 h 554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4277" h="554309">
                    <a:moveTo>
                      <a:pt x="239615" y="552297"/>
                    </a:moveTo>
                    <a:cubicBezTo>
                      <a:pt x="280219" y="557924"/>
                      <a:pt x="322643" y="554605"/>
                      <a:pt x="364177" y="540921"/>
                    </a:cubicBezTo>
                    <a:cubicBezTo>
                      <a:pt x="509545" y="493032"/>
                      <a:pt x="588565" y="336405"/>
                      <a:pt x="540674" y="191074"/>
                    </a:cubicBezTo>
                    <a:cubicBezTo>
                      <a:pt x="492825" y="45743"/>
                      <a:pt x="336204" y="-33279"/>
                      <a:pt x="190836" y="14571"/>
                    </a:cubicBezTo>
                    <a:cubicBezTo>
                      <a:pt x="45508" y="62422"/>
                      <a:pt x="-33511" y="219088"/>
                      <a:pt x="14378" y="364420"/>
                    </a:cubicBezTo>
                    <a:cubicBezTo>
                      <a:pt x="42959" y="451253"/>
                      <a:pt x="110400" y="514407"/>
                      <a:pt x="191037" y="541003"/>
                    </a:cubicBezTo>
                  </a:path>
                </a:pathLst>
              </a:custGeom>
              <a:noFill/>
              <a:ln w="15875" cap="rnd">
                <a:solidFill>
                  <a:srgbClr val="000000"/>
                </a:solidFill>
                <a:prstDash val="solid"/>
                <a:round/>
              </a:ln>
            </p:spPr>
            <p:txBody>
              <a:bodyPr rtlCol="0" anchor="ctr"/>
              <a:lstStyle/>
              <a:p>
                <a:endParaRPr lang="en-US"/>
              </a:p>
            </p:txBody>
          </p:sp>
          <p:sp>
            <p:nvSpPr>
              <p:cNvPr id="34" name="Freeform 33">
                <a:extLst>
                  <a:ext uri="{FF2B5EF4-FFF2-40B4-BE49-F238E27FC236}">
                    <a16:creationId xmlns:a16="http://schemas.microsoft.com/office/drawing/2014/main" id="{419A10CC-CE97-6260-6E68-C193F258B51F}"/>
                  </a:ext>
                </a:extLst>
              </p:cNvPr>
              <p:cNvSpPr/>
              <p:nvPr/>
            </p:nvSpPr>
            <p:spPr>
              <a:xfrm flipV="1">
                <a:off x="4885117" y="2189003"/>
                <a:ext cx="124076" cy="100597"/>
              </a:xfrm>
              <a:custGeom>
                <a:avLst/>
                <a:gdLst>
                  <a:gd name="connsiteX0" fmla="*/ 460 w 124076"/>
                  <a:gd name="connsiteY0" fmla="*/ 33723 h 100597"/>
                  <a:gd name="connsiteX1" fmla="*/ 22564 w 124076"/>
                  <a:gd name="connsiteY1" fmla="*/ 100721 h 100597"/>
                  <a:gd name="connsiteX2" fmla="*/ 124536 w 124076"/>
                  <a:gd name="connsiteY2" fmla="*/ 67122 h 100597"/>
                  <a:gd name="connsiteX3" fmla="*/ 102474 w 124076"/>
                  <a:gd name="connsiteY3" fmla="*/ 123 h 100597"/>
                </a:gdLst>
                <a:ahLst/>
                <a:cxnLst>
                  <a:cxn ang="0">
                    <a:pos x="connsiteX0" y="connsiteY0"/>
                  </a:cxn>
                  <a:cxn ang="0">
                    <a:pos x="connsiteX1" y="connsiteY1"/>
                  </a:cxn>
                  <a:cxn ang="0">
                    <a:pos x="connsiteX2" y="connsiteY2"/>
                  </a:cxn>
                  <a:cxn ang="0">
                    <a:pos x="connsiteX3" y="connsiteY3"/>
                  </a:cxn>
                </a:cxnLst>
                <a:rect l="l" t="t" r="r" b="b"/>
                <a:pathLst>
                  <a:path w="124076" h="100597">
                    <a:moveTo>
                      <a:pt x="460" y="33723"/>
                    </a:moveTo>
                    <a:lnTo>
                      <a:pt x="22564" y="100721"/>
                    </a:lnTo>
                    <a:moveTo>
                      <a:pt x="124536" y="67122"/>
                    </a:moveTo>
                    <a:lnTo>
                      <a:pt x="102474" y="123"/>
                    </a:lnTo>
                  </a:path>
                </a:pathLst>
              </a:custGeom>
              <a:noFill/>
              <a:ln w="15875" cap="rnd">
                <a:solidFill>
                  <a:srgbClr val="000000"/>
                </a:solidFill>
                <a:prstDash val="solid"/>
                <a:round/>
              </a:ln>
            </p:spPr>
            <p:txBody>
              <a:bodyPr rtlCol="0" anchor="ctr"/>
              <a:lstStyle/>
              <a:p>
                <a:endParaRPr lang="en-US"/>
              </a:p>
            </p:txBody>
          </p:sp>
          <p:sp>
            <p:nvSpPr>
              <p:cNvPr id="35" name="Freeform 34">
                <a:extLst>
                  <a:ext uri="{FF2B5EF4-FFF2-40B4-BE49-F238E27FC236}">
                    <a16:creationId xmlns:a16="http://schemas.microsoft.com/office/drawing/2014/main" id="{43929B66-0A55-28A5-9CD2-242A19DE9A0B}"/>
                  </a:ext>
                </a:extLst>
              </p:cNvPr>
              <p:cNvSpPr/>
              <p:nvPr/>
            </p:nvSpPr>
            <p:spPr>
              <a:xfrm flipV="1">
                <a:off x="4872183" y="2112028"/>
                <a:ext cx="194509" cy="119336"/>
              </a:xfrm>
              <a:custGeom>
                <a:avLst/>
                <a:gdLst>
                  <a:gd name="connsiteX0" fmla="*/ 87167 w 194509"/>
                  <a:gd name="connsiteY0" fmla="*/ 101081 h 119336"/>
                  <a:gd name="connsiteX1" fmla="*/ 33854 w 194509"/>
                  <a:gd name="connsiteY1" fmla="*/ 118652 h 119336"/>
                  <a:gd name="connsiteX2" fmla="*/ 13897 w 194509"/>
                  <a:gd name="connsiteY2" fmla="*/ 108571 h 119336"/>
                  <a:gd name="connsiteX3" fmla="*/ 1307 w 194509"/>
                  <a:gd name="connsiteY3" fmla="*/ 70355 h 119336"/>
                  <a:gd name="connsiteX4" fmla="*/ 11346 w 194509"/>
                  <a:gd name="connsiteY4" fmla="*/ 50398 h 119336"/>
                  <a:gd name="connsiteX5" fmla="*/ 161694 w 194509"/>
                  <a:gd name="connsiteY5" fmla="*/ 888 h 119336"/>
                  <a:gd name="connsiteX6" fmla="*/ 181651 w 194509"/>
                  <a:gd name="connsiteY6" fmla="*/ 10967 h 119336"/>
                  <a:gd name="connsiteX7" fmla="*/ 194241 w 194509"/>
                  <a:gd name="connsiteY7" fmla="*/ 49183 h 119336"/>
                  <a:gd name="connsiteX8" fmla="*/ 184160 w 194509"/>
                  <a:gd name="connsiteY8" fmla="*/ 69141 h 119336"/>
                  <a:gd name="connsiteX9" fmla="*/ 132871 w 194509"/>
                  <a:gd name="connsiteY9" fmla="*/ 86022 h 119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4509" h="119336">
                    <a:moveTo>
                      <a:pt x="87167" y="101081"/>
                    </a:moveTo>
                    <a:lnTo>
                      <a:pt x="33854" y="118652"/>
                    </a:lnTo>
                    <a:cubicBezTo>
                      <a:pt x="25597" y="121362"/>
                      <a:pt x="16609" y="116828"/>
                      <a:pt x="13897" y="108571"/>
                    </a:cubicBezTo>
                    <a:lnTo>
                      <a:pt x="1307" y="70355"/>
                    </a:lnTo>
                    <a:cubicBezTo>
                      <a:pt x="-1405" y="62097"/>
                      <a:pt x="3088" y="53110"/>
                      <a:pt x="11346" y="50398"/>
                    </a:cubicBezTo>
                    <a:lnTo>
                      <a:pt x="161694" y="888"/>
                    </a:lnTo>
                    <a:cubicBezTo>
                      <a:pt x="169953" y="-1826"/>
                      <a:pt x="178939" y="2708"/>
                      <a:pt x="181651" y="10967"/>
                    </a:cubicBezTo>
                    <a:lnTo>
                      <a:pt x="194241" y="49183"/>
                    </a:lnTo>
                    <a:cubicBezTo>
                      <a:pt x="196953" y="57441"/>
                      <a:pt x="192419" y="66428"/>
                      <a:pt x="184160" y="69141"/>
                    </a:cubicBezTo>
                    <a:lnTo>
                      <a:pt x="132871" y="86022"/>
                    </a:lnTo>
                  </a:path>
                </a:pathLst>
              </a:custGeom>
              <a:noFill/>
              <a:ln w="15875" cap="rnd">
                <a:solidFill>
                  <a:srgbClr val="000000"/>
                </a:solidFill>
                <a:prstDash val="solid"/>
                <a:round/>
              </a:ln>
            </p:spPr>
            <p:txBody>
              <a:bodyPr rtlCol="0" anchor="ctr"/>
              <a:lstStyle/>
              <a:p>
                <a:endParaRPr lang="en-US"/>
              </a:p>
            </p:txBody>
          </p:sp>
          <p:sp>
            <p:nvSpPr>
              <p:cNvPr id="36" name="Freeform 35">
                <a:extLst>
                  <a:ext uri="{FF2B5EF4-FFF2-40B4-BE49-F238E27FC236}">
                    <a16:creationId xmlns:a16="http://schemas.microsoft.com/office/drawing/2014/main" id="{3909E746-06FA-17B1-75BD-65A4A322696C}"/>
                  </a:ext>
                </a:extLst>
              </p:cNvPr>
              <p:cNvSpPr/>
              <p:nvPr/>
            </p:nvSpPr>
            <p:spPr>
              <a:xfrm flipV="1">
                <a:off x="4418491" y="2291626"/>
                <a:ext cx="293124" cy="1071"/>
              </a:xfrm>
              <a:custGeom>
                <a:avLst/>
                <a:gdLst>
                  <a:gd name="connsiteX0" fmla="*/ 133322 w 293124"/>
                  <a:gd name="connsiteY0" fmla="*/ 184 h 1071"/>
                  <a:gd name="connsiteX1" fmla="*/ 137 w 293124"/>
                  <a:gd name="connsiteY1" fmla="*/ 184 h 1071"/>
                  <a:gd name="connsiteX2" fmla="*/ 293262 w 293124"/>
                  <a:gd name="connsiteY2" fmla="*/ 184 h 1071"/>
                  <a:gd name="connsiteX3" fmla="*/ 204690 w 293124"/>
                  <a:gd name="connsiteY3" fmla="*/ 184 h 1071"/>
                </a:gdLst>
                <a:ahLst/>
                <a:cxnLst>
                  <a:cxn ang="0">
                    <a:pos x="connsiteX0" y="connsiteY0"/>
                  </a:cxn>
                  <a:cxn ang="0">
                    <a:pos x="connsiteX1" y="connsiteY1"/>
                  </a:cxn>
                  <a:cxn ang="0">
                    <a:pos x="connsiteX2" y="connsiteY2"/>
                  </a:cxn>
                  <a:cxn ang="0">
                    <a:pos x="connsiteX3" y="connsiteY3"/>
                  </a:cxn>
                </a:cxnLst>
                <a:rect l="l" t="t" r="r" b="b"/>
                <a:pathLst>
                  <a:path w="293124" h="1071">
                    <a:moveTo>
                      <a:pt x="133322" y="184"/>
                    </a:moveTo>
                    <a:lnTo>
                      <a:pt x="137" y="184"/>
                    </a:lnTo>
                    <a:moveTo>
                      <a:pt x="293262" y="184"/>
                    </a:moveTo>
                    <a:lnTo>
                      <a:pt x="204690" y="184"/>
                    </a:lnTo>
                  </a:path>
                </a:pathLst>
              </a:custGeom>
              <a:noFill/>
              <a:ln w="15875" cap="rnd">
                <a:solidFill>
                  <a:srgbClr val="000000"/>
                </a:solidFill>
                <a:prstDash val="solid"/>
                <a:round/>
              </a:ln>
            </p:spPr>
            <p:txBody>
              <a:bodyPr rtlCol="0" anchor="ctr"/>
              <a:lstStyle/>
              <a:p>
                <a:endParaRPr lang="en-US"/>
              </a:p>
            </p:txBody>
          </p:sp>
          <p:sp>
            <p:nvSpPr>
              <p:cNvPr id="37" name="Freeform 36">
                <a:extLst>
                  <a:ext uri="{FF2B5EF4-FFF2-40B4-BE49-F238E27FC236}">
                    <a16:creationId xmlns:a16="http://schemas.microsoft.com/office/drawing/2014/main" id="{45DDA8F4-2C2D-3A4A-2EB7-90388D04E8A3}"/>
                  </a:ext>
                </a:extLst>
              </p:cNvPr>
              <p:cNvSpPr/>
              <p:nvPr/>
            </p:nvSpPr>
            <p:spPr>
              <a:xfrm flipV="1">
                <a:off x="4461319" y="2366599"/>
                <a:ext cx="100677" cy="1071"/>
              </a:xfrm>
              <a:custGeom>
                <a:avLst/>
                <a:gdLst>
                  <a:gd name="connsiteX0" fmla="*/ 100810 w 100677"/>
                  <a:gd name="connsiteY0" fmla="*/ 254 h 1071"/>
                  <a:gd name="connsiteX1" fmla="*/ 132 w 100677"/>
                  <a:gd name="connsiteY1" fmla="*/ 254 h 1071"/>
                </a:gdLst>
                <a:ahLst/>
                <a:cxnLst>
                  <a:cxn ang="0">
                    <a:pos x="connsiteX0" y="connsiteY0"/>
                  </a:cxn>
                  <a:cxn ang="0">
                    <a:pos x="connsiteX1" y="connsiteY1"/>
                  </a:cxn>
                </a:cxnLst>
                <a:rect l="l" t="t" r="r" b="b"/>
                <a:pathLst>
                  <a:path w="100677" h="1071">
                    <a:moveTo>
                      <a:pt x="100810" y="254"/>
                    </a:moveTo>
                    <a:lnTo>
                      <a:pt x="132" y="254"/>
                    </a:lnTo>
                  </a:path>
                </a:pathLst>
              </a:custGeom>
              <a:noFill/>
              <a:ln w="15875" cap="rnd">
                <a:solidFill>
                  <a:srgbClr val="000000"/>
                </a:solidFill>
                <a:prstDash val="solid"/>
                <a:round/>
              </a:ln>
            </p:spPr>
            <p:txBody>
              <a:bodyPr rtlCol="0" anchor="ctr"/>
              <a:lstStyle/>
              <a:p>
                <a:endParaRPr lang="en-US"/>
              </a:p>
            </p:txBody>
          </p:sp>
          <p:sp>
            <p:nvSpPr>
              <p:cNvPr id="38" name="Freeform 37">
                <a:extLst>
                  <a:ext uri="{FF2B5EF4-FFF2-40B4-BE49-F238E27FC236}">
                    <a16:creationId xmlns:a16="http://schemas.microsoft.com/office/drawing/2014/main" id="{C3596A14-4D1F-736A-2F0B-A389B4A2CE5C}"/>
                  </a:ext>
                </a:extLst>
              </p:cNvPr>
              <p:cNvSpPr/>
              <p:nvPr/>
            </p:nvSpPr>
            <p:spPr>
              <a:xfrm flipV="1">
                <a:off x="4418491" y="2516504"/>
                <a:ext cx="75335" cy="1071"/>
              </a:xfrm>
              <a:custGeom>
                <a:avLst/>
                <a:gdLst>
                  <a:gd name="connsiteX0" fmla="*/ 75407 w 75335"/>
                  <a:gd name="connsiteY0" fmla="*/ 394 h 1071"/>
                  <a:gd name="connsiteX1" fmla="*/ 72 w 75335"/>
                  <a:gd name="connsiteY1" fmla="*/ 394 h 1071"/>
                </a:gdLst>
                <a:ahLst/>
                <a:cxnLst>
                  <a:cxn ang="0">
                    <a:pos x="connsiteX0" y="connsiteY0"/>
                  </a:cxn>
                  <a:cxn ang="0">
                    <a:pos x="connsiteX1" y="connsiteY1"/>
                  </a:cxn>
                </a:cxnLst>
                <a:rect l="l" t="t" r="r" b="b"/>
                <a:pathLst>
                  <a:path w="75335" h="1071">
                    <a:moveTo>
                      <a:pt x="75407" y="394"/>
                    </a:moveTo>
                    <a:lnTo>
                      <a:pt x="72" y="394"/>
                    </a:lnTo>
                  </a:path>
                </a:pathLst>
              </a:custGeom>
              <a:noFill/>
              <a:ln w="15875" cap="rnd">
                <a:solidFill>
                  <a:srgbClr val="000000"/>
                </a:solidFill>
                <a:prstDash val="solid"/>
                <a:round/>
              </a:ln>
            </p:spPr>
            <p:txBody>
              <a:bodyPr rtlCol="0" anchor="ctr"/>
              <a:lstStyle/>
              <a:p>
                <a:endParaRPr lang="en-US"/>
              </a:p>
            </p:txBody>
          </p:sp>
          <p:sp>
            <p:nvSpPr>
              <p:cNvPr id="39" name="Freeform 38">
                <a:extLst>
                  <a:ext uri="{FF2B5EF4-FFF2-40B4-BE49-F238E27FC236}">
                    <a16:creationId xmlns:a16="http://schemas.microsoft.com/office/drawing/2014/main" id="{4A479BC9-C357-9B95-E0DE-E3CE6F451F28}"/>
                  </a:ext>
                </a:extLst>
              </p:cNvPr>
              <p:cNvSpPr/>
              <p:nvPr/>
            </p:nvSpPr>
            <p:spPr>
              <a:xfrm flipV="1">
                <a:off x="4453104" y="2591477"/>
                <a:ext cx="123507" cy="1071"/>
              </a:xfrm>
              <a:custGeom>
                <a:avLst/>
                <a:gdLst>
                  <a:gd name="connsiteX0" fmla="*/ 123651 w 123507"/>
                  <a:gd name="connsiteY0" fmla="*/ 464 h 1071"/>
                  <a:gd name="connsiteX1" fmla="*/ 143 w 123507"/>
                  <a:gd name="connsiteY1" fmla="*/ 464 h 1071"/>
                </a:gdLst>
                <a:ahLst/>
                <a:cxnLst>
                  <a:cxn ang="0">
                    <a:pos x="connsiteX0" y="connsiteY0"/>
                  </a:cxn>
                  <a:cxn ang="0">
                    <a:pos x="connsiteX1" y="connsiteY1"/>
                  </a:cxn>
                </a:cxnLst>
                <a:rect l="l" t="t" r="r" b="b"/>
                <a:pathLst>
                  <a:path w="123507" h="1071">
                    <a:moveTo>
                      <a:pt x="123651" y="464"/>
                    </a:moveTo>
                    <a:lnTo>
                      <a:pt x="143" y="464"/>
                    </a:lnTo>
                  </a:path>
                </a:pathLst>
              </a:custGeom>
              <a:noFill/>
              <a:ln w="15875" cap="rnd">
                <a:solidFill>
                  <a:srgbClr val="000000"/>
                </a:solidFill>
                <a:prstDash val="solid"/>
                <a:round/>
              </a:ln>
            </p:spPr>
            <p:txBody>
              <a:bodyPr rtlCol="0" anchor="ctr"/>
              <a:lstStyle/>
              <a:p>
                <a:endParaRPr lang="en-US"/>
              </a:p>
            </p:txBody>
          </p:sp>
          <p:sp>
            <p:nvSpPr>
              <p:cNvPr id="40" name="Freeform 39">
                <a:extLst>
                  <a:ext uri="{FF2B5EF4-FFF2-40B4-BE49-F238E27FC236}">
                    <a16:creationId xmlns:a16="http://schemas.microsoft.com/office/drawing/2014/main" id="{0FBF177B-5228-D486-6FB6-6563024BF2EB}"/>
                  </a:ext>
                </a:extLst>
              </p:cNvPr>
              <p:cNvSpPr/>
              <p:nvPr/>
            </p:nvSpPr>
            <p:spPr>
              <a:xfrm flipV="1">
                <a:off x="4484193" y="2666451"/>
                <a:ext cx="52462" cy="1071"/>
              </a:xfrm>
              <a:custGeom>
                <a:avLst/>
                <a:gdLst>
                  <a:gd name="connsiteX0" fmla="*/ 52576 w 52462"/>
                  <a:gd name="connsiteY0" fmla="*/ 534 h 1071"/>
                  <a:gd name="connsiteX1" fmla="*/ 114 w 52462"/>
                  <a:gd name="connsiteY1" fmla="*/ 534 h 1071"/>
                </a:gdLst>
                <a:ahLst/>
                <a:cxnLst>
                  <a:cxn ang="0">
                    <a:pos x="connsiteX0" y="connsiteY0"/>
                  </a:cxn>
                  <a:cxn ang="0">
                    <a:pos x="connsiteX1" y="connsiteY1"/>
                  </a:cxn>
                </a:cxnLst>
                <a:rect l="l" t="t" r="r" b="b"/>
                <a:pathLst>
                  <a:path w="52462" h="1071">
                    <a:moveTo>
                      <a:pt x="52576" y="534"/>
                    </a:moveTo>
                    <a:lnTo>
                      <a:pt x="114" y="534"/>
                    </a:lnTo>
                  </a:path>
                </a:pathLst>
              </a:custGeom>
              <a:noFill/>
              <a:ln w="15875" cap="rnd">
                <a:solidFill>
                  <a:srgbClr val="000000"/>
                </a:solidFill>
                <a:prstDash val="solid"/>
                <a:round/>
              </a:ln>
            </p:spPr>
            <p:txBody>
              <a:bodyPr rtlCol="0" anchor="ctr"/>
              <a:lstStyle/>
              <a:p>
                <a:endParaRPr lang="en-US"/>
              </a:p>
            </p:txBody>
          </p:sp>
          <p:sp>
            <p:nvSpPr>
              <p:cNvPr id="41" name="Freeform 40">
                <a:extLst>
                  <a:ext uri="{FF2B5EF4-FFF2-40B4-BE49-F238E27FC236}">
                    <a16:creationId xmlns:a16="http://schemas.microsoft.com/office/drawing/2014/main" id="{C423C486-A80D-6E5C-1875-99BDEE2058DA}"/>
                  </a:ext>
                </a:extLst>
              </p:cNvPr>
              <p:cNvSpPr/>
              <p:nvPr/>
            </p:nvSpPr>
            <p:spPr>
              <a:xfrm flipV="1">
                <a:off x="4547384" y="2741424"/>
                <a:ext cx="115410" cy="1071"/>
              </a:xfrm>
              <a:custGeom>
                <a:avLst/>
                <a:gdLst>
                  <a:gd name="connsiteX0" fmla="*/ 115635 w 115410"/>
                  <a:gd name="connsiteY0" fmla="*/ 604 h 1071"/>
                  <a:gd name="connsiteX1" fmla="*/ 225 w 115410"/>
                  <a:gd name="connsiteY1" fmla="*/ 604 h 1071"/>
                </a:gdLst>
                <a:ahLst/>
                <a:cxnLst>
                  <a:cxn ang="0">
                    <a:pos x="connsiteX0" y="connsiteY0"/>
                  </a:cxn>
                  <a:cxn ang="0">
                    <a:pos x="connsiteX1" y="connsiteY1"/>
                  </a:cxn>
                </a:cxnLst>
                <a:rect l="l" t="t" r="r" b="b"/>
                <a:pathLst>
                  <a:path w="115410" h="1071">
                    <a:moveTo>
                      <a:pt x="115635" y="604"/>
                    </a:moveTo>
                    <a:lnTo>
                      <a:pt x="225" y="604"/>
                    </a:lnTo>
                  </a:path>
                </a:pathLst>
              </a:custGeom>
              <a:noFill/>
              <a:ln w="15875" cap="rnd">
                <a:solidFill>
                  <a:srgbClr val="000000"/>
                </a:solidFill>
                <a:prstDash val="solid"/>
                <a:round/>
              </a:ln>
            </p:spPr>
            <p:txBody>
              <a:bodyPr rtlCol="0" anchor="ctr"/>
              <a:lstStyle/>
              <a:p>
                <a:endParaRPr lang="en-US"/>
              </a:p>
            </p:txBody>
          </p:sp>
          <p:sp>
            <p:nvSpPr>
              <p:cNvPr id="42" name="Freeform 41">
                <a:extLst>
                  <a:ext uri="{FF2B5EF4-FFF2-40B4-BE49-F238E27FC236}">
                    <a16:creationId xmlns:a16="http://schemas.microsoft.com/office/drawing/2014/main" id="{5C76D6E0-52D5-8CD7-5387-E2D4D45A590D}"/>
                  </a:ext>
                </a:extLst>
              </p:cNvPr>
              <p:cNvSpPr/>
              <p:nvPr/>
            </p:nvSpPr>
            <p:spPr>
              <a:xfrm flipV="1">
                <a:off x="4885077" y="2541805"/>
                <a:ext cx="171235" cy="56392"/>
              </a:xfrm>
              <a:custGeom>
                <a:avLst/>
                <a:gdLst>
                  <a:gd name="connsiteX0" fmla="*/ 171821 w 171235"/>
                  <a:gd name="connsiteY0" fmla="*/ 424 h 56392"/>
                  <a:gd name="connsiteX1" fmla="*/ 586 w 171235"/>
                  <a:gd name="connsiteY1" fmla="*/ 56816 h 56392"/>
                </a:gdLst>
                <a:ahLst/>
                <a:cxnLst>
                  <a:cxn ang="0">
                    <a:pos x="connsiteX0" y="connsiteY0"/>
                  </a:cxn>
                  <a:cxn ang="0">
                    <a:pos x="connsiteX1" y="connsiteY1"/>
                  </a:cxn>
                </a:cxnLst>
                <a:rect l="l" t="t" r="r" b="b"/>
                <a:pathLst>
                  <a:path w="171235" h="56392">
                    <a:moveTo>
                      <a:pt x="171821" y="424"/>
                    </a:moveTo>
                    <a:lnTo>
                      <a:pt x="586" y="56816"/>
                    </a:lnTo>
                  </a:path>
                </a:pathLst>
              </a:custGeom>
              <a:noFill/>
              <a:ln w="15875" cap="rnd">
                <a:solidFill>
                  <a:srgbClr val="000000"/>
                </a:solidFill>
                <a:prstDash val="solid"/>
                <a:round/>
              </a:ln>
            </p:spPr>
            <p:txBody>
              <a:bodyPr rtlCol="0" anchor="ctr"/>
              <a:lstStyle/>
              <a:p>
                <a:endParaRPr lang="en-US"/>
              </a:p>
            </p:txBody>
          </p:sp>
          <p:sp>
            <p:nvSpPr>
              <p:cNvPr id="43" name="Freeform 42">
                <a:extLst>
                  <a:ext uri="{FF2B5EF4-FFF2-40B4-BE49-F238E27FC236}">
                    <a16:creationId xmlns:a16="http://schemas.microsoft.com/office/drawing/2014/main" id="{EC753C43-4055-F407-274A-0B3C518E594E}"/>
                  </a:ext>
                </a:extLst>
              </p:cNvPr>
              <p:cNvSpPr/>
              <p:nvPr/>
            </p:nvSpPr>
            <p:spPr>
              <a:xfrm flipV="1">
                <a:off x="4862367" y="2325954"/>
                <a:ext cx="56267" cy="170836"/>
              </a:xfrm>
              <a:custGeom>
                <a:avLst/>
                <a:gdLst>
                  <a:gd name="connsiteX0" fmla="*/ 56738 w 56267"/>
                  <a:gd name="connsiteY0" fmla="*/ 171192 h 170836"/>
                  <a:gd name="connsiteX1" fmla="*/ 470 w 56267"/>
                  <a:gd name="connsiteY1" fmla="*/ 356 h 170836"/>
                </a:gdLst>
                <a:ahLst/>
                <a:cxnLst>
                  <a:cxn ang="0">
                    <a:pos x="connsiteX0" y="connsiteY0"/>
                  </a:cxn>
                  <a:cxn ang="0">
                    <a:pos x="connsiteX1" y="connsiteY1"/>
                  </a:cxn>
                </a:cxnLst>
                <a:rect l="l" t="t" r="r" b="b"/>
                <a:pathLst>
                  <a:path w="56267" h="170836">
                    <a:moveTo>
                      <a:pt x="56738" y="171192"/>
                    </a:moveTo>
                    <a:lnTo>
                      <a:pt x="470" y="356"/>
                    </a:lnTo>
                  </a:path>
                </a:pathLst>
              </a:custGeom>
              <a:noFill/>
              <a:ln w="15875" cap="rnd">
                <a:solidFill>
                  <a:srgbClr val="000000"/>
                </a:solidFill>
                <a:prstDash val="solid"/>
                <a:round/>
              </a:ln>
            </p:spPr>
            <p:txBody>
              <a:bodyPr rtlCol="0" anchor="ctr"/>
              <a:lstStyle/>
              <a:p>
                <a:endParaRPr lang="en-US"/>
              </a:p>
            </p:txBody>
          </p:sp>
          <p:sp>
            <p:nvSpPr>
              <p:cNvPr id="44" name="Freeform 43">
                <a:extLst>
                  <a:ext uri="{FF2B5EF4-FFF2-40B4-BE49-F238E27FC236}">
                    <a16:creationId xmlns:a16="http://schemas.microsoft.com/office/drawing/2014/main" id="{6BEAF72C-1F55-C26F-A9D3-4376988C7219}"/>
                  </a:ext>
                </a:extLst>
              </p:cNvPr>
              <p:cNvSpPr/>
              <p:nvPr/>
            </p:nvSpPr>
            <p:spPr>
              <a:xfrm flipV="1">
                <a:off x="4744242" y="2436713"/>
                <a:ext cx="77764" cy="70885"/>
              </a:xfrm>
              <a:custGeom>
                <a:avLst/>
                <a:gdLst>
                  <a:gd name="connsiteX0" fmla="*/ 323 w 77764"/>
                  <a:gd name="connsiteY0" fmla="*/ 71263 h 70885"/>
                  <a:gd name="connsiteX1" fmla="*/ 78088 w 77764"/>
                  <a:gd name="connsiteY1" fmla="*/ 377 h 70885"/>
                </a:gdLst>
                <a:ahLst/>
                <a:cxnLst>
                  <a:cxn ang="0">
                    <a:pos x="connsiteX0" y="connsiteY0"/>
                  </a:cxn>
                  <a:cxn ang="0">
                    <a:pos x="connsiteX1" y="connsiteY1"/>
                  </a:cxn>
                </a:cxnLst>
                <a:rect l="l" t="t" r="r" b="b"/>
                <a:pathLst>
                  <a:path w="77764" h="70885">
                    <a:moveTo>
                      <a:pt x="323" y="71263"/>
                    </a:moveTo>
                    <a:lnTo>
                      <a:pt x="78088" y="377"/>
                    </a:lnTo>
                  </a:path>
                </a:pathLst>
              </a:custGeom>
              <a:noFill/>
              <a:ln w="15875" cap="rnd">
                <a:solidFill>
                  <a:srgbClr val="000000"/>
                </a:solidFill>
                <a:prstDash val="solid"/>
                <a:round/>
              </a:ln>
            </p:spPr>
            <p:txBody>
              <a:bodyPr rtlCol="0" anchor="ctr"/>
              <a:lstStyle/>
              <a:p>
                <a:endParaRPr lang="en-US"/>
              </a:p>
            </p:txBody>
          </p:sp>
          <p:sp>
            <p:nvSpPr>
              <p:cNvPr id="45" name="Freeform 44">
                <a:extLst>
                  <a:ext uri="{FF2B5EF4-FFF2-40B4-BE49-F238E27FC236}">
                    <a16:creationId xmlns:a16="http://schemas.microsoft.com/office/drawing/2014/main" id="{B134254A-25F6-108E-DFB8-C102F58DFD8A}"/>
                  </a:ext>
                </a:extLst>
              </p:cNvPr>
              <p:cNvSpPr/>
              <p:nvPr/>
            </p:nvSpPr>
            <p:spPr>
              <a:xfrm flipV="1">
                <a:off x="4855647" y="2566419"/>
                <a:ext cx="4695" cy="40198"/>
              </a:xfrm>
              <a:custGeom>
                <a:avLst/>
                <a:gdLst>
                  <a:gd name="connsiteX0" fmla="*/ 419 w 4695"/>
                  <a:gd name="connsiteY0" fmla="*/ 40672 h 40198"/>
                  <a:gd name="connsiteX1" fmla="*/ 5114 w 4695"/>
                  <a:gd name="connsiteY1" fmla="*/ 473 h 40198"/>
                </a:gdLst>
                <a:ahLst/>
                <a:cxnLst>
                  <a:cxn ang="0">
                    <a:pos x="connsiteX0" y="connsiteY0"/>
                  </a:cxn>
                  <a:cxn ang="0">
                    <a:pos x="connsiteX1" y="connsiteY1"/>
                  </a:cxn>
                </a:cxnLst>
                <a:rect l="l" t="t" r="r" b="b"/>
                <a:pathLst>
                  <a:path w="4695" h="40198">
                    <a:moveTo>
                      <a:pt x="419" y="40672"/>
                    </a:moveTo>
                    <a:lnTo>
                      <a:pt x="5114" y="473"/>
                    </a:lnTo>
                  </a:path>
                </a:pathLst>
              </a:custGeom>
              <a:noFill/>
              <a:ln w="15875" cap="rnd">
                <a:solidFill>
                  <a:srgbClr val="000000"/>
                </a:solidFill>
                <a:prstDash val="solid"/>
                <a:round/>
              </a:ln>
            </p:spPr>
            <p:txBody>
              <a:bodyPr rtlCol="0" anchor="ctr"/>
              <a:lstStyle/>
              <a:p>
                <a:endParaRPr lang="en-US"/>
              </a:p>
            </p:txBody>
          </p:sp>
          <p:sp>
            <p:nvSpPr>
              <p:cNvPr id="46" name="Freeform 45">
                <a:extLst>
                  <a:ext uri="{FF2B5EF4-FFF2-40B4-BE49-F238E27FC236}">
                    <a16:creationId xmlns:a16="http://schemas.microsoft.com/office/drawing/2014/main" id="{8E404283-90A5-3829-E0F3-EE542AD04738}"/>
                  </a:ext>
                </a:extLst>
              </p:cNvPr>
              <p:cNvSpPr/>
              <p:nvPr/>
            </p:nvSpPr>
            <p:spPr>
              <a:xfrm flipV="1">
                <a:off x="4506457" y="2441572"/>
                <a:ext cx="83228" cy="1071"/>
              </a:xfrm>
              <a:custGeom>
                <a:avLst/>
                <a:gdLst>
                  <a:gd name="connsiteX0" fmla="*/ 83388 w 83228"/>
                  <a:gd name="connsiteY0" fmla="*/ 324 h 1071"/>
                  <a:gd name="connsiteX1" fmla="*/ 160 w 83228"/>
                  <a:gd name="connsiteY1" fmla="*/ 324 h 1071"/>
                </a:gdLst>
                <a:ahLst/>
                <a:cxnLst>
                  <a:cxn ang="0">
                    <a:pos x="connsiteX0" y="connsiteY0"/>
                  </a:cxn>
                  <a:cxn ang="0">
                    <a:pos x="connsiteX1" y="connsiteY1"/>
                  </a:cxn>
                </a:cxnLst>
                <a:rect l="l" t="t" r="r" b="b"/>
                <a:pathLst>
                  <a:path w="83228" h="1071">
                    <a:moveTo>
                      <a:pt x="83388" y="324"/>
                    </a:moveTo>
                    <a:lnTo>
                      <a:pt x="160" y="324"/>
                    </a:lnTo>
                  </a:path>
                </a:pathLst>
              </a:custGeom>
              <a:noFill/>
              <a:ln w="15875" cap="rnd">
                <a:solidFill>
                  <a:srgbClr val="000000"/>
                </a:solidFill>
                <a:prstDash val="solid"/>
                <a:round/>
              </a:ln>
            </p:spPr>
            <p:txBody>
              <a:bodyPr rtlCol="0" anchor="ctr"/>
              <a:lstStyle/>
              <a:p>
                <a:endParaRPr lang="en-US"/>
              </a:p>
            </p:txBody>
          </p:sp>
          <p:sp>
            <p:nvSpPr>
              <p:cNvPr id="47" name="Freeform 46">
                <a:extLst>
                  <a:ext uri="{FF2B5EF4-FFF2-40B4-BE49-F238E27FC236}">
                    <a16:creationId xmlns:a16="http://schemas.microsoft.com/office/drawing/2014/main" id="{B6A6BAA1-4CC4-F59D-C12F-2C57F3DFBC02}"/>
                  </a:ext>
                </a:extLst>
              </p:cNvPr>
              <p:cNvSpPr/>
              <p:nvPr/>
            </p:nvSpPr>
            <p:spPr>
              <a:xfrm flipV="1">
                <a:off x="4815555" y="2494993"/>
                <a:ext cx="71317" cy="71320"/>
              </a:xfrm>
              <a:custGeom>
                <a:avLst/>
                <a:gdLst>
                  <a:gd name="connsiteX0" fmla="*/ 47234 w 71317"/>
                  <a:gd name="connsiteY0" fmla="*/ 69954 h 71320"/>
                  <a:gd name="connsiteX1" fmla="*/ 69942 w 71317"/>
                  <a:gd name="connsiteY1" fmla="*/ 24939 h 71320"/>
                  <a:gd name="connsiteX2" fmla="*/ 24929 w 71317"/>
                  <a:gd name="connsiteY2" fmla="*/ 2228 h 71320"/>
                  <a:gd name="connsiteX3" fmla="*/ 2219 w 71317"/>
                  <a:gd name="connsiteY3" fmla="*/ 47244 h 71320"/>
                  <a:gd name="connsiteX4" fmla="*/ 47234 w 71317"/>
                  <a:gd name="connsiteY4" fmla="*/ 69954 h 7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317" h="71320">
                    <a:moveTo>
                      <a:pt x="47234" y="69954"/>
                    </a:moveTo>
                    <a:cubicBezTo>
                      <a:pt x="65937" y="63801"/>
                      <a:pt x="76096" y="43641"/>
                      <a:pt x="69942" y="24939"/>
                    </a:cubicBezTo>
                    <a:cubicBezTo>
                      <a:pt x="63790" y="6235"/>
                      <a:pt x="43631" y="-3926"/>
                      <a:pt x="24929" y="2228"/>
                    </a:cubicBezTo>
                    <a:cubicBezTo>
                      <a:pt x="6226" y="8381"/>
                      <a:pt x="-3935" y="28541"/>
                      <a:pt x="2219" y="47244"/>
                    </a:cubicBezTo>
                    <a:cubicBezTo>
                      <a:pt x="8371" y="65946"/>
                      <a:pt x="28530" y="76108"/>
                      <a:pt x="47234" y="69954"/>
                    </a:cubicBezTo>
                    <a:close/>
                  </a:path>
                </a:pathLst>
              </a:custGeom>
              <a:noFill/>
              <a:ln w="15875" cap="rnd">
                <a:solidFill>
                  <a:srgbClr val="000000"/>
                </a:solidFill>
                <a:prstDash val="solid"/>
                <a:round/>
              </a:ln>
            </p:spPr>
            <p:txBody>
              <a:bodyPr rtlCol="0" anchor="ctr"/>
              <a:lstStyle/>
              <a:p>
                <a:endParaRPr lang="en-US"/>
              </a:p>
            </p:txBody>
          </p:sp>
          <p:sp>
            <p:nvSpPr>
              <p:cNvPr id="48" name="Freeform 47">
                <a:extLst>
                  <a:ext uri="{FF2B5EF4-FFF2-40B4-BE49-F238E27FC236}">
                    <a16:creationId xmlns:a16="http://schemas.microsoft.com/office/drawing/2014/main" id="{DB982392-1CD1-65F7-E1CD-895C2E9C842E}"/>
                  </a:ext>
                </a:extLst>
              </p:cNvPr>
              <p:cNvSpPr/>
              <p:nvPr/>
            </p:nvSpPr>
            <p:spPr>
              <a:xfrm flipV="1">
                <a:off x="4635109" y="2315052"/>
                <a:ext cx="431972" cy="431973"/>
              </a:xfrm>
              <a:custGeom>
                <a:avLst/>
                <a:gdLst>
                  <a:gd name="connsiteX0" fmla="*/ 283987 w 431972"/>
                  <a:gd name="connsiteY0" fmla="*/ 421623 h 431973"/>
                  <a:gd name="connsiteX1" fmla="*/ 11347 w 431972"/>
                  <a:gd name="connsiteY1" fmla="*/ 284064 h 431973"/>
                  <a:gd name="connsiteX2" fmla="*/ 148901 w 431972"/>
                  <a:gd name="connsiteY2" fmla="*/ 11456 h 431973"/>
                  <a:gd name="connsiteX3" fmla="*/ 421543 w 431972"/>
                  <a:gd name="connsiteY3" fmla="*/ 148975 h 431973"/>
                  <a:gd name="connsiteX4" fmla="*/ 421664 w 431972"/>
                  <a:gd name="connsiteY4" fmla="*/ 149379 h 431973"/>
                  <a:gd name="connsiteX5" fmla="*/ 283987 w 431972"/>
                  <a:gd name="connsiteY5" fmla="*/ 421623 h 43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1972" h="431973">
                    <a:moveTo>
                      <a:pt x="283987" y="421623"/>
                    </a:moveTo>
                    <a:cubicBezTo>
                      <a:pt x="170722" y="458948"/>
                      <a:pt x="48671" y="397334"/>
                      <a:pt x="11347" y="284064"/>
                    </a:cubicBezTo>
                    <a:cubicBezTo>
                      <a:pt x="-25936" y="170794"/>
                      <a:pt x="35635" y="48741"/>
                      <a:pt x="148901" y="11456"/>
                    </a:cubicBezTo>
                    <a:cubicBezTo>
                      <a:pt x="262168" y="-25867"/>
                      <a:pt x="384219" y="35706"/>
                      <a:pt x="421543" y="148975"/>
                    </a:cubicBezTo>
                    <a:lnTo>
                      <a:pt x="421664" y="149379"/>
                    </a:lnTo>
                    <a:cubicBezTo>
                      <a:pt x="458705" y="262527"/>
                      <a:pt x="397132" y="384378"/>
                      <a:pt x="283987" y="421623"/>
                    </a:cubicBezTo>
                    <a:close/>
                  </a:path>
                </a:pathLst>
              </a:custGeom>
              <a:noFill/>
              <a:ln w="15875" cap="rnd">
                <a:solidFill>
                  <a:srgbClr val="000000"/>
                </a:solidFill>
                <a:prstDash val="solid"/>
                <a:round/>
              </a:ln>
            </p:spPr>
            <p:txBody>
              <a:bodyPr rtlCol="0" anchor="ctr"/>
              <a:lstStyle/>
              <a:p>
                <a:endParaRPr lang="en-US"/>
              </a:p>
            </p:txBody>
          </p:sp>
        </p:grpSp>
      </p:grpSp>
      <p:grpSp>
        <p:nvGrpSpPr>
          <p:cNvPr id="59" name="Graphic 18">
            <a:extLst>
              <a:ext uri="{FF2B5EF4-FFF2-40B4-BE49-F238E27FC236}">
                <a16:creationId xmlns:a16="http://schemas.microsoft.com/office/drawing/2014/main" id="{58C2D982-028E-7226-B64A-C9B892032E6A}"/>
              </a:ext>
            </a:extLst>
          </p:cNvPr>
          <p:cNvGrpSpPr/>
          <p:nvPr/>
        </p:nvGrpSpPr>
        <p:grpSpPr>
          <a:xfrm>
            <a:off x="10012906" y="2231929"/>
            <a:ext cx="604911" cy="702889"/>
            <a:chOff x="10012906" y="2108839"/>
            <a:chExt cx="604911" cy="702889"/>
          </a:xfrm>
          <a:noFill/>
        </p:grpSpPr>
        <p:sp>
          <p:nvSpPr>
            <p:cNvPr id="60" name="Freeform 59">
              <a:extLst>
                <a:ext uri="{FF2B5EF4-FFF2-40B4-BE49-F238E27FC236}">
                  <a16:creationId xmlns:a16="http://schemas.microsoft.com/office/drawing/2014/main" id="{6F9B4EA3-0404-CAFB-6A00-5062B0FDDCD5}"/>
                </a:ext>
              </a:extLst>
            </p:cNvPr>
            <p:cNvSpPr/>
            <p:nvPr/>
          </p:nvSpPr>
          <p:spPr>
            <a:xfrm>
              <a:off x="10039046" y="2405279"/>
              <a:ext cx="552631" cy="406448"/>
            </a:xfrm>
            <a:custGeom>
              <a:avLst/>
              <a:gdLst>
                <a:gd name="connsiteX0" fmla="*/ 552631 w 552631"/>
                <a:gd name="connsiteY0" fmla="*/ 0 h 406448"/>
                <a:gd name="connsiteX1" fmla="*/ 552631 w 552631"/>
                <a:gd name="connsiteY1" fmla="*/ 392133 h 406448"/>
                <a:gd name="connsiteX2" fmla="*/ 538316 w 552631"/>
                <a:gd name="connsiteY2" fmla="*/ 406449 h 406448"/>
                <a:gd name="connsiteX3" fmla="*/ 14315 w 552631"/>
                <a:gd name="connsiteY3" fmla="*/ 406449 h 406448"/>
                <a:gd name="connsiteX4" fmla="*/ 0 w 552631"/>
                <a:gd name="connsiteY4" fmla="*/ 392133 h 406448"/>
                <a:gd name="connsiteX5" fmla="*/ 0 w 552631"/>
                <a:gd name="connsiteY5" fmla="*/ 0 h 40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2631" h="406448">
                  <a:moveTo>
                    <a:pt x="552631" y="0"/>
                  </a:moveTo>
                  <a:lnTo>
                    <a:pt x="552631" y="392133"/>
                  </a:lnTo>
                  <a:cubicBezTo>
                    <a:pt x="552631" y="400040"/>
                    <a:pt x="546222" y="406449"/>
                    <a:pt x="538316" y="406449"/>
                  </a:cubicBezTo>
                  <a:lnTo>
                    <a:pt x="14315" y="406449"/>
                  </a:lnTo>
                  <a:cubicBezTo>
                    <a:pt x="6409" y="406449"/>
                    <a:pt x="0" y="400040"/>
                    <a:pt x="0" y="392133"/>
                  </a:cubicBezTo>
                  <a:lnTo>
                    <a:pt x="0" y="0"/>
                  </a:lnTo>
                </a:path>
              </a:pathLst>
            </a:custGeom>
            <a:noFill/>
            <a:ln w="15875" cap="rnd">
              <a:solidFill>
                <a:srgbClr val="000000"/>
              </a:solidFill>
              <a:prstDash val="solid"/>
              <a:round/>
            </a:ln>
          </p:spPr>
          <p:txBody>
            <a:bodyPr rtlCol="0" anchor="ctr"/>
            <a:lstStyle/>
            <a:p>
              <a:endParaRPr lang="en-US"/>
            </a:p>
          </p:txBody>
        </p:sp>
        <p:sp>
          <p:nvSpPr>
            <p:cNvPr id="61" name="Freeform 60">
              <a:extLst>
                <a:ext uri="{FF2B5EF4-FFF2-40B4-BE49-F238E27FC236}">
                  <a16:creationId xmlns:a16="http://schemas.microsoft.com/office/drawing/2014/main" id="{3A704EA2-3BEA-1C64-E67D-136A5D51001D}"/>
                </a:ext>
              </a:extLst>
            </p:cNvPr>
            <p:cNvSpPr/>
            <p:nvPr/>
          </p:nvSpPr>
          <p:spPr>
            <a:xfrm>
              <a:off x="10012906" y="2269589"/>
              <a:ext cx="604911" cy="135690"/>
            </a:xfrm>
            <a:custGeom>
              <a:avLst/>
              <a:gdLst>
                <a:gd name="connsiteX0" fmla="*/ 543474 w 604911"/>
                <a:gd name="connsiteY0" fmla="*/ 135691 h 135690"/>
                <a:gd name="connsiteX1" fmla="*/ 590596 w 604911"/>
                <a:gd name="connsiteY1" fmla="*/ 135691 h 135690"/>
                <a:gd name="connsiteX2" fmla="*/ 604911 w 604911"/>
                <a:gd name="connsiteY2" fmla="*/ 121375 h 135690"/>
                <a:gd name="connsiteX3" fmla="*/ 604911 w 604911"/>
                <a:gd name="connsiteY3" fmla="*/ 14315 h 135690"/>
                <a:gd name="connsiteX4" fmla="*/ 590596 w 604911"/>
                <a:gd name="connsiteY4" fmla="*/ 0 h 135690"/>
                <a:gd name="connsiteX5" fmla="*/ 14315 w 604911"/>
                <a:gd name="connsiteY5" fmla="*/ 0 h 135690"/>
                <a:gd name="connsiteX6" fmla="*/ 0 w 604911"/>
                <a:gd name="connsiteY6" fmla="*/ 14315 h 135690"/>
                <a:gd name="connsiteX7" fmla="*/ 0 w 604911"/>
                <a:gd name="connsiteY7" fmla="*/ 121375 h 135690"/>
                <a:gd name="connsiteX8" fmla="*/ 14315 w 604911"/>
                <a:gd name="connsiteY8" fmla="*/ 135691 h 135690"/>
                <a:gd name="connsiteX9" fmla="*/ 413031 w 604911"/>
                <a:gd name="connsiteY9" fmla="*/ 135691 h 13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4911" h="135690">
                  <a:moveTo>
                    <a:pt x="543474" y="135691"/>
                  </a:moveTo>
                  <a:lnTo>
                    <a:pt x="590596" y="135691"/>
                  </a:lnTo>
                  <a:cubicBezTo>
                    <a:pt x="598502" y="135691"/>
                    <a:pt x="604911" y="129281"/>
                    <a:pt x="604911" y="121375"/>
                  </a:cubicBezTo>
                  <a:lnTo>
                    <a:pt x="604911" y="14315"/>
                  </a:lnTo>
                  <a:cubicBezTo>
                    <a:pt x="604911" y="6409"/>
                    <a:pt x="598502" y="0"/>
                    <a:pt x="590596" y="0"/>
                  </a:cubicBezTo>
                  <a:lnTo>
                    <a:pt x="14315" y="0"/>
                  </a:lnTo>
                  <a:cubicBezTo>
                    <a:pt x="6409" y="0"/>
                    <a:pt x="0" y="6409"/>
                    <a:pt x="0" y="14315"/>
                  </a:cubicBezTo>
                  <a:lnTo>
                    <a:pt x="0" y="121375"/>
                  </a:lnTo>
                  <a:cubicBezTo>
                    <a:pt x="0" y="129281"/>
                    <a:pt x="6409" y="135691"/>
                    <a:pt x="14315" y="135691"/>
                  </a:cubicBezTo>
                  <a:lnTo>
                    <a:pt x="413031" y="135691"/>
                  </a:lnTo>
                </a:path>
              </a:pathLst>
            </a:custGeom>
            <a:noFill/>
            <a:ln w="15875" cap="rnd">
              <a:solidFill>
                <a:srgbClr val="000000"/>
              </a:solidFill>
              <a:prstDash val="solid"/>
              <a:round/>
            </a:ln>
          </p:spPr>
          <p:txBody>
            <a:bodyPr rtlCol="0" anchor="ctr"/>
            <a:lstStyle/>
            <a:p>
              <a:endParaRPr lang="en-US"/>
            </a:p>
          </p:txBody>
        </p:sp>
        <p:sp>
          <p:nvSpPr>
            <p:cNvPr id="62" name="Freeform 61">
              <a:extLst>
                <a:ext uri="{FF2B5EF4-FFF2-40B4-BE49-F238E27FC236}">
                  <a16:creationId xmlns:a16="http://schemas.microsoft.com/office/drawing/2014/main" id="{04E4B670-D661-9742-D1ED-EF1CD58E8B5D}"/>
                </a:ext>
              </a:extLst>
            </p:cNvPr>
            <p:cNvSpPr/>
            <p:nvPr/>
          </p:nvSpPr>
          <p:spPr>
            <a:xfrm>
              <a:off x="10254339" y="2269589"/>
              <a:ext cx="122046" cy="135690"/>
            </a:xfrm>
            <a:custGeom>
              <a:avLst/>
              <a:gdLst>
                <a:gd name="connsiteX0" fmla="*/ 0 w 122046"/>
                <a:gd name="connsiteY0" fmla="*/ 0 h 135690"/>
                <a:gd name="connsiteX1" fmla="*/ 122046 w 122046"/>
                <a:gd name="connsiteY1" fmla="*/ 0 h 135690"/>
                <a:gd name="connsiteX2" fmla="*/ 122046 w 122046"/>
                <a:gd name="connsiteY2" fmla="*/ 135691 h 135690"/>
                <a:gd name="connsiteX3" fmla="*/ 0 w 122046"/>
                <a:gd name="connsiteY3" fmla="*/ 135691 h 135690"/>
              </a:gdLst>
              <a:ahLst/>
              <a:cxnLst>
                <a:cxn ang="0">
                  <a:pos x="connsiteX0" y="connsiteY0"/>
                </a:cxn>
                <a:cxn ang="0">
                  <a:pos x="connsiteX1" y="connsiteY1"/>
                </a:cxn>
                <a:cxn ang="0">
                  <a:pos x="connsiteX2" y="connsiteY2"/>
                </a:cxn>
                <a:cxn ang="0">
                  <a:pos x="connsiteX3" y="connsiteY3"/>
                </a:cxn>
              </a:cxnLst>
              <a:rect l="l" t="t" r="r" b="b"/>
              <a:pathLst>
                <a:path w="122046" h="135690">
                  <a:moveTo>
                    <a:pt x="0" y="0"/>
                  </a:moveTo>
                  <a:lnTo>
                    <a:pt x="122046" y="0"/>
                  </a:lnTo>
                  <a:lnTo>
                    <a:pt x="122046" y="135691"/>
                  </a:lnTo>
                  <a:lnTo>
                    <a:pt x="0" y="135691"/>
                  </a:lnTo>
                  <a:close/>
                </a:path>
              </a:pathLst>
            </a:custGeom>
            <a:noFill/>
            <a:ln w="15875" cap="rnd">
              <a:solidFill>
                <a:srgbClr val="000000"/>
              </a:solidFill>
              <a:prstDash val="solid"/>
              <a:round/>
            </a:ln>
          </p:spPr>
          <p:txBody>
            <a:bodyPr rtlCol="0" anchor="ctr"/>
            <a:lstStyle/>
            <a:p>
              <a:endParaRPr lang="en-US"/>
            </a:p>
          </p:txBody>
        </p:sp>
        <p:sp>
          <p:nvSpPr>
            <p:cNvPr id="63" name="Freeform 62">
              <a:extLst>
                <a:ext uri="{FF2B5EF4-FFF2-40B4-BE49-F238E27FC236}">
                  <a16:creationId xmlns:a16="http://schemas.microsoft.com/office/drawing/2014/main" id="{E948ACDB-40DA-F88E-4855-4B3237716281}"/>
                </a:ext>
              </a:extLst>
            </p:cNvPr>
            <p:cNvSpPr/>
            <p:nvPr/>
          </p:nvSpPr>
          <p:spPr>
            <a:xfrm>
              <a:off x="10254339" y="2405279"/>
              <a:ext cx="122046" cy="406448"/>
            </a:xfrm>
            <a:custGeom>
              <a:avLst/>
              <a:gdLst>
                <a:gd name="connsiteX0" fmla="*/ 0 w 122046"/>
                <a:gd name="connsiteY0" fmla="*/ 0 h 406448"/>
                <a:gd name="connsiteX1" fmla="*/ 122046 w 122046"/>
                <a:gd name="connsiteY1" fmla="*/ 0 h 406448"/>
                <a:gd name="connsiteX2" fmla="*/ 122046 w 122046"/>
                <a:gd name="connsiteY2" fmla="*/ 406449 h 406448"/>
                <a:gd name="connsiteX3" fmla="*/ 0 w 122046"/>
                <a:gd name="connsiteY3" fmla="*/ 406449 h 406448"/>
              </a:gdLst>
              <a:ahLst/>
              <a:cxnLst>
                <a:cxn ang="0">
                  <a:pos x="connsiteX0" y="connsiteY0"/>
                </a:cxn>
                <a:cxn ang="0">
                  <a:pos x="connsiteX1" y="connsiteY1"/>
                </a:cxn>
                <a:cxn ang="0">
                  <a:pos x="connsiteX2" y="connsiteY2"/>
                </a:cxn>
                <a:cxn ang="0">
                  <a:pos x="connsiteX3" y="connsiteY3"/>
                </a:cxn>
              </a:cxnLst>
              <a:rect l="l" t="t" r="r" b="b"/>
              <a:pathLst>
                <a:path w="122046" h="406448">
                  <a:moveTo>
                    <a:pt x="0" y="0"/>
                  </a:moveTo>
                  <a:lnTo>
                    <a:pt x="122046" y="0"/>
                  </a:lnTo>
                  <a:lnTo>
                    <a:pt x="122046" y="406449"/>
                  </a:lnTo>
                  <a:lnTo>
                    <a:pt x="0" y="406449"/>
                  </a:lnTo>
                  <a:close/>
                </a:path>
              </a:pathLst>
            </a:custGeom>
            <a:noFill/>
            <a:ln w="15875" cap="rnd">
              <a:solidFill>
                <a:srgbClr val="000000"/>
              </a:solidFill>
              <a:prstDash val="solid"/>
              <a:round/>
            </a:ln>
          </p:spPr>
          <p:txBody>
            <a:bodyPr rtlCol="0" anchor="ctr"/>
            <a:lstStyle/>
            <a:p>
              <a:endParaRPr lang="en-US"/>
            </a:p>
          </p:txBody>
        </p:sp>
        <p:sp>
          <p:nvSpPr>
            <p:cNvPr id="64" name="Freeform 63">
              <a:extLst>
                <a:ext uri="{FF2B5EF4-FFF2-40B4-BE49-F238E27FC236}">
                  <a16:creationId xmlns:a16="http://schemas.microsoft.com/office/drawing/2014/main" id="{D9936EED-019B-BF7B-1B7E-3BA495B54C98}"/>
                </a:ext>
              </a:extLst>
            </p:cNvPr>
            <p:cNvSpPr/>
            <p:nvPr/>
          </p:nvSpPr>
          <p:spPr>
            <a:xfrm>
              <a:off x="10111252" y="2183258"/>
              <a:ext cx="204109" cy="86331"/>
            </a:xfrm>
            <a:custGeom>
              <a:avLst/>
              <a:gdLst>
                <a:gd name="connsiteX0" fmla="*/ 102055 w 204109"/>
                <a:gd name="connsiteY0" fmla="*/ 27409 h 86331"/>
                <a:gd name="connsiteX1" fmla="*/ 64700 w 204109"/>
                <a:gd name="connsiteY1" fmla="*/ 5843 h 86331"/>
                <a:gd name="connsiteX2" fmla="*/ 0 w 204109"/>
                <a:gd name="connsiteY2" fmla="*/ 43198 h 86331"/>
                <a:gd name="connsiteX3" fmla="*/ 0 w 204109"/>
                <a:gd name="connsiteY3" fmla="*/ 43198 h 86331"/>
                <a:gd name="connsiteX4" fmla="*/ 43134 w 204109"/>
                <a:gd name="connsiteY4" fmla="*/ 86332 h 86331"/>
                <a:gd name="connsiteX5" fmla="*/ 204110 w 204109"/>
                <a:gd name="connsiteY5" fmla="*/ 86332 h 86331"/>
                <a:gd name="connsiteX6" fmla="*/ 102055 w 204109"/>
                <a:gd name="connsiteY6" fmla="*/ 27409 h 8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109" h="86331">
                  <a:moveTo>
                    <a:pt x="102055" y="27409"/>
                  </a:moveTo>
                  <a:lnTo>
                    <a:pt x="64700" y="5843"/>
                  </a:lnTo>
                  <a:cubicBezTo>
                    <a:pt x="35945" y="-10759"/>
                    <a:pt x="0" y="9993"/>
                    <a:pt x="0" y="43198"/>
                  </a:cubicBezTo>
                  <a:lnTo>
                    <a:pt x="0" y="43198"/>
                  </a:lnTo>
                  <a:cubicBezTo>
                    <a:pt x="0" y="67020"/>
                    <a:pt x="19312" y="86332"/>
                    <a:pt x="43134" y="86332"/>
                  </a:cubicBezTo>
                  <a:lnTo>
                    <a:pt x="204110" y="86332"/>
                  </a:lnTo>
                  <a:lnTo>
                    <a:pt x="102055" y="27409"/>
                  </a:lnTo>
                  <a:close/>
                </a:path>
              </a:pathLst>
            </a:custGeom>
            <a:noFill/>
            <a:ln w="15875" cap="rnd">
              <a:solidFill>
                <a:srgbClr val="000000"/>
              </a:solidFill>
              <a:prstDash val="solid"/>
              <a:round/>
            </a:ln>
          </p:spPr>
          <p:txBody>
            <a:bodyPr rtlCol="0" anchor="ctr"/>
            <a:lstStyle/>
            <a:p>
              <a:endParaRPr lang="en-US"/>
            </a:p>
          </p:txBody>
        </p:sp>
        <p:sp>
          <p:nvSpPr>
            <p:cNvPr id="65" name="Freeform 64">
              <a:extLst>
                <a:ext uri="{FF2B5EF4-FFF2-40B4-BE49-F238E27FC236}">
                  <a16:creationId xmlns:a16="http://schemas.microsoft.com/office/drawing/2014/main" id="{E01E1881-1C9F-50FD-0891-C5B1A0719A20}"/>
                </a:ext>
              </a:extLst>
            </p:cNvPr>
            <p:cNvSpPr/>
            <p:nvPr/>
          </p:nvSpPr>
          <p:spPr>
            <a:xfrm>
              <a:off x="10315362" y="2183258"/>
              <a:ext cx="204109" cy="86331"/>
            </a:xfrm>
            <a:custGeom>
              <a:avLst/>
              <a:gdLst>
                <a:gd name="connsiteX0" fmla="*/ 102055 w 204109"/>
                <a:gd name="connsiteY0" fmla="*/ 27409 h 86331"/>
                <a:gd name="connsiteX1" fmla="*/ 139410 w 204109"/>
                <a:gd name="connsiteY1" fmla="*/ 5843 h 86331"/>
                <a:gd name="connsiteX2" fmla="*/ 204110 w 204109"/>
                <a:gd name="connsiteY2" fmla="*/ 43198 h 86331"/>
                <a:gd name="connsiteX3" fmla="*/ 204110 w 204109"/>
                <a:gd name="connsiteY3" fmla="*/ 43198 h 86331"/>
                <a:gd name="connsiteX4" fmla="*/ 160976 w 204109"/>
                <a:gd name="connsiteY4" fmla="*/ 86332 h 86331"/>
                <a:gd name="connsiteX5" fmla="*/ 0 w 204109"/>
                <a:gd name="connsiteY5" fmla="*/ 86332 h 86331"/>
                <a:gd name="connsiteX6" fmla="*/ 102055 w 204109"/>
                <a:gd name="connsiteY6" fmla="*/ 27409 h 8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109" h="86331">
                  <a:moveTo>
                    <a:pt x="102055" y="27409"/>
                  </a:moveTo>
                  <a:lnTo>
                    <a:pt x="139410" y="5843"/>
                  </a:lnTo>
                  <a:cubicBezTo>
                    <a:pt x="168165" y="-10759"/>
                    <a:pt x="204110" y="9993"/>
                    <a:pt x="204110" y="43198"/>
                  </a:cubicBezTo>
                  <a:lnTo>
                    <a:pt x="204110" y="43198"/>
                  </a:lnTo>
                  <a:cubicBezTo>
                    <a:pt x="204110" y="67020"/>
                    <a:pt x="184798" y="86332"/>
                    <a:pt x="160976" y="86332"/>
                  </a:cubicBezTo>
                  <a:lnTo>
                    <a:pt x="0" y="86332"/>
                  </a:lnTo>
                  <a:lnTo>
                    <a:pt x="102055" y="27409"/>
                  </a:lnTo>
                  <a:close/>
                </a:path>
              </a:pathLst>
            </a:custGeom>
            <a:noFill/>
            <a:ln w="15875" cap="rnd">
              <a:solidFill>
                <a:srgbClr val="000000"/>
              </a:solidFill>
              <a:prstDash val="solid"/>
              <a:round/>
            </a:ln>
          </p:spPr>
          <p:txBody>
            <a:bodyPr rtlCol="0" anchor="ctr"/>
            <a:lstStyle/>
            <a:p>
              <a:endParaRPr lang="en-US"/>
            </a:p>
          </p:txBody>
        </p:sp>
        <p:sp>
          <p:nvSpPr>
            <p:cNvPr id="66" name="Freeform 65">
              <a:extLst>
                <a:ext uri="{FF2B5EF4-FFF2-40B4-BE49-F238E27FC236}">
                  <a16:creationId xmlns:a16="http://schemas.microsoft.com/office/drawing/2014/main" id="{DD6A81A7-93B8-BCAF-B4D3-D75DC5BDD249}"/>
                </a:ext>
              </a:extLst>
            </p:cNvPr>
            <p:cNvSpPr/>
            <p:nvPr/>
          </p:nvSpPr>
          <p:spPr>
            <a:xfrm>
              <a:off x="10261698" y="2108839"/>
              <a:ext cx="107327" cy="160749"/>
            </a:xfrm>
            <a:custGeom>
              <a:avLst/>
              <a:gdLst>
                <a:gd name="connsiteX0" fmla="*/ 53664 w 107327"/>
                <a:gd name="connsiteY0" fmla="*/ 160750 h 160749"/>
                <a:gd name="connsiteX1" fmla="*/ 7259 w 107327"/>
                <a:gd name="connsiteY1" fmla="*/ 80374 h 160749"/>
                <a:gd name="connsiteX2" fmla="*/ 7259 w 107327"/>
                <a:gd name="connsiteY2" fmla="*/ 80374 h 160749"/>
                <a:gd name="connsiteX3" fmla="*/ 53664 w 107327"/>
                <a:gd name="connsiteY3" fmla="*/ 0 h 160749"/>
                <a:gd name="connsiteX4" fmla="*/ 53664 w 107327"/>
                <a:gd name="connsiteY4" fmla="*/ 0 h 160749"/>
                <a:gd name="connsiteX5" fmla="*/ 53664 w 107327"/>
                <a:gd name="connsiteY5" fmla="*/ 0 h 160749"/>
                <a:gd name="connsiteX6" fmla="*/ 100069 w 107327"/>
                <a:gd name="connsiteY6" fmla="*/ 80376 h 160749"/>
                <a:gd name="connsiteX7" fmla="*/ 100069 w 107327"/>
                <a:gd name="connsiteY7" fmla="*/ 80376 h 160749"/>
                <a:gd name="connsiteX8" fmla="*/ 53664 w 107327"/>
                <a:gd name="connsiteY8" fmla="*/ 160750 h 160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327" h="160749">
                  <a:moveTo>
                    <a:pt x="53664" y="160750"/>
                  </a:moveTo>
                  <a:lnTo>
                    <a:pt x="7259" y="80374"/>
                  </a:lnTo>
                  <a:lnTo>
                    <a:pt x="7259" y="80374"/>
                  </a:lnTo>
                  <a:cubicBezTo>
                    <a:pt x="-13366" y="44653"/>
                    <a:pt x="12415" y="0"/>
                    <a:pt x="53664" y="0"/>
                  </a:cubicBezTo>
                  <a:lnTo>
                    <a:pt x="53664" y="0"/>
                  </a:lnTo>
                  <a:lnTo>
                    <a:pt x="53664" y="0"/>
                  </a:lnTo>
                  <a:cubicBezTo>
                    <a:pt x="94912" y="0"/>
                    <a:pt x="120693" y="44653"/>
                    <a:pt x="100069" y="80376"/>
                  </a:cubicBezTo>
                  <a:lnTo>
                    <a:pt x="100069" y="80376"/>
                  </a:lnTo>
                  <a:lnTo>
                    <a:pt x="53664" y="160750"/>
                  </a:lnTo>
                  <a:close/>
                </a:path>
              </a:pathLst>
            </a:custGeom>
            <a:noFill/>
            <a:ln w="15875" cap="rnd">
              <a:solidFill>
                <a:srgbClr val="000000"/>
              </a:solidFill>
              <a:prstDash val="solid"/>
              <a:round/>
            </a:ln>
          </p:spPr>
          <p:txBody>
            <a:bodyPr rtlCol="0" anchor="ctr"/>
            <a:lstStyle/>
            <a:p>
              <a:endParaRPr lang="en-US"/>
            </a:p>
          </p:txBody>
        </p:sp>
      </p:grpSp>
      <p:grpSp>
        <p:nvGrpSpPr>
          <p:cNvPr id="20" name="Graphic 13">
            <a:extLst>
              <a:ext uri="{FF2B5EF4-FFF2-40B4-BE49-F238E27FC236}">
                <a16:creationId xmlns:a16="http://schemas.microsoft.com/office/drawing/2014/main" id="{9D156AC4-002E-DD3E-4901-D14C7D5C8578}"/>
              </a:ext>
            </a:extLst>
          </p:cNvPr>
          <p:cNvGrpSpPr/>
          <p:nvPr/>
        </p:nvGrpSpPr>
        <p:grpSpPr>
          <a:xfrm>
            <a:off x="1647581" y="2228326"/>
            <a:ext cx="709739" cy="709740"/>
            <a:chOff x="1647581" y="2105236"/>
            <a:chExt cx="709739" cy="709740"/>
          </a:xfrm>
          <a:noFill/>
        </p:grpSpPr>
        <p:sp>
          <p:nvSpPr>
            <p:cNvPr id="21" name="Freeform 20">
              <a:extLst>
                <a:ext uri="{FF2B5EF4-FFF2-40B4-BE49-F238E27FC236}">
                  <a16:creationId xmlns:a16="http://schemas.microsoft.com/office/drawing/2014/main" id="{1926EAC2-352E-4E94-E249-9F36E07E63F5}"/>
                </a:ext>
              </a:extLst>
            </p:cNvPr>
            <p:cNvSpPr/>
            <p:nvPr/>
          </p:nvSpPr>
          <p:spPr>
            <a:xfrm flipV="1">
              <a:off x="1647581" y="2105236"/>
              <a:ext cx="709739" cy="709740"/>
            </a:xfrm>
            <a:custGeom>
              <a:avLst/>
              <a:gdLst>
                <a:gd name="connsiteX0" fmla="*/ 577495 w 709739"/>
                <a:gd name="connsiteY0" fmla="*/ 634754 h 709740"/>
                <a:gd name="connsiteX1" fmla="*/ 528900 w 709739"/>
                <a:gd name="connsiteY1" fmla="*/ 634840 h 709740"/>
                <a:gd name="connsiteX2" fmla="*/ 527777 w 709739"/>
                <a:gd name="connsiteY2" fmla="*/ 633736 h 709740"/>
                <a:gd name="connsiteX3" fmla="*/ 510473 w 709739"/>
                <a:gd name="connsiteY3" fmla="*/ 631885 h 709740"/>
                <a:gd name="connsiteX4" fmla="*/ 439118 w 709739"/>
                <a:gd name="connsiteY4" fmla="*/ 661150 h 709740"/>
                <a:gd name="connsiteX5" fmla="*/ 428012 w 709739"/>
                <a:gd name="connsiteY5" fmla="*/ 675196 h 709740"/>
                <a:gd name="connsiteX6" fmla="*/ 428004 w 709739"/>
                <a:gd name="connsiteY6" fmla="*/ 675845 h 709740"/>
                <a:gd name="connsiteX7" fmla="*/ 428004 w 709739"/>
                <a:gd name="connsiteY7" fmla="*/ 675859 h 709740"/>
                <a:gd name="connsiteX8" fmla="*/ 393239 w 709739"/>
                <a:gd name="connsiteY8" fmla="*/ 710278 h 709740"/>
                <a:gd name="connsiteX9" fmla="*/ 314571 w 709739"/>
                <a:gd name="connsiteY9" fmla="*/ 710001 h 709740"/>
                <a:gd name="connsiteX10" fmla="*/ 280489 w 709739"/>
                <a:gd name="connsiteY10" fmla="*/ 675329 h 709740"/>
                <a:gd name="connsiteX11" fmla="*/ 280485 w 709739"/>
                <a:gd name="connsiteY11" fmla="*/ 674675 h 709740"/>
                <a:gd name="connsiteX12" fmla="*/ 269483 w 709739"/>
                <a:gd name="connsiteY12" fmla="*/ 660557 h 709740"/>
                <a:gd name="connsiteX13" fmla="*/ 198325 w 709739"/>
                <a:gd name="connsiteY13" fmla="*/ 630791 h 709740"/>
                <a:gd name="connsiteX14" fmla="*/ 181015 w 709739"/>
                <a:gd name="connsiteY14" fmla="*/ 632522 h 709740"/>
                <a:gd name="connsiteX15" fmla="*/ 179886 w 709739"/>
                <a:gd name="connsiteY15" fmla="*/ 633614 h 709740"/>
                <a:gd name="connsiteX16" fmla="*/ 131289 w 709739"/>
                <a:gd name="connsiteY16" fmla="*/ 633192 h 709740"/>
                <a:gd name="connsiteX17" fmla="*/ 76021 w 709739"/>
                <a:gd name="connsiteY17" fmla="*/ 577536 h 709740"/>
                <a:gd name="connsiteX18" fmla="*/ 75941 w 709739"/>
                <a:gd name="connsiteY18" fmla="*/ 528935 h 709740"/>
                <a:gd name="connsiteX19" fmla="*/ 76386 w 709739"/>
                <a:gd name="connsiteY19" fmla="*/ 528494 h 709740"/>
                <a:gd name="connsiteX20" fmla="*/ 78783 w 709739"/>
                <a:gd name="connsiteY20" fmla="*/ 510326 h 709740"/>
                <a:gd name="connsiteX21" fmla="*/ 49625 w 709739"/>
                <a:gd name="connsiteY21" fmla="*/ 439160 h 709740"/>
                <a:gd name="connsiteX22" fmla="*/ 35060 w 709739"/>
                <a:gd name="connsiteY22" fmla="*/ 428047 h 709740"/>
                <a:gd name="connsiteX23" fmla="*/ 34930 w 709739"/>
                <a:gd name="connsiteY23" fmla="*/ 428045 h 709740"/>
                <a:gd name="connsiteX24" fmla="*/ 34916 w 709739"/>
                <a:gd name="connsiteY24" fmla="*/ 428045 h 709740"/>
                <a:gd name="connsiteX25" fmla="*/ 497 w 709739"/>
                <a:gd name="connsiteY25" fmla="*/ 393276 h 709740"/>
                <a:gd name="connsiteX26" fmla="*/ 771 w 709739"/>
                <a:gd name="connsiteY26" fmla="*/ 314949 h 709740"/>
                <a:gd name="connsiteX27" fmla="*/ 35431 w 709739"/>
                <a:gd name="connsiteY27" fmla="*/ 280529 h 709740"/>
                <a:gd name="connsiteX28" fmla="*/ 35446 w 709739"/>
                <a:gd name="connsiteY28" fmla="*/ 280529 h 709740"/>
                <a:gd name="connsiteX29" fmla="*/ 36093 w 709739"/>
                <a:gd name="connsiteY29" fmla="*/ 280525 h 709740"/>
                <a:gd name="connsiteX30" fmla="*/ 50217 w 709739"/>
                <a:gd name="connsiteY30" fmla="*/ 269519 h 709740"/>
                <a:gd name="connsiteX31" fmla="*/ 79941 w 709739"/>
                <a:gd name="connsiteY31" fmla="*/ 198439 h 709740"/>
                <a:gd name="connsiteX32" fmla="*/ 77707 w 709739"/>
                <a:gd name="connsiteY32" fmla="*/ 180480 h 709740"/>
                <a:gd name="connsiteX33" fmla="*/ 77156 w 709739"/>
                <a:gd name="connsiteY33" fmla="*/ 179924 h 709740"/>
                <a:gd name="connsiteX34" fmla="*/ 77582 w 709739"/>
                <a:gd name="connsiteY34" fmla="*/ 131331 h 709740"/>
                <a:gd name="connsiteX35" fmla="*/ 133239 w 709739"/>
                <a:gd name="connsiteY35" fmla="*/ 76061 h 709740"/>
                <a:gd name="connsiteX36" fmla="*/ 181836 w 709739"/>
                <a:gd name="connsiteY36" fmla="*/ 75980 h 709740"/>
                <a:gd name="connsiteX37" fmla="*/ 182959 w 709739"/>
                <a:gd name="connsiteY37" fmla="*/ 77082 h 709740"/>
                <a:gd name="connsiteX38" fmla="*/ 200254 w 709739"/>
                <a:gd name="connsiteY38" fmla="*/ 78933 h 709740"/>
                <a:gd name="connsiteX39" fmla="*/ 271621 w 709739"/>
                <a:gd name="connsiteY39" fmla="*/ 49663 h 709740"/>
                <a:gd name="connsiteX40" fmla="*/ 282721 w 709739"/>
                <a:gd name="connsiteY40" fmla="*/ 35624 h 709740"/>
                <a:gd name="connsiteX41" fmla="*/ 282728 w 709739"/>
                <a:gd name="connsiteY41" fmla="*/ 34970 h 709740"/>
                <a:gd name="connsiteX42" fmla="*/ 282728 w 709739"/>
                <a:gd name="connsiteY42" fmla="*/ 34956 h 709740"/>
                <a:gd name="connsiteX43" fmla="*/ 317268 w 709739"/>
                <a:gd name="connsiteY43" fmla="*/ 537 h 709740"/>
                <a:gd name="connsiteX44" fmla="*/ 395480 w 709739"/>
                <a:gd name="connsiteY44" fmla="*/ 811 h 709740"/>
                <a:gd name="connsiteX45" fmla="*/ 430244 w 709739"/>
                <a:gd name="connsiteY45" fmla="*/ 35473 h 709740"/>
                <a:gd name="connsiteX46" fmla="*/ 430244 w 709739"/>
                <a:gd name="connsiteY46" fmla="*/ 35486 h 709740"/>
                <a:gd name="connsiteX47" fmla="*/ 430248 w 709739"/>
                <a:gd name="connsiteY47" fmla="*/ 36121 h 709740"/>
                <a:gd name="connsiteX48" fmla="*/ 441269 w 709739"/>
                <a:gd name="connsiteY48" fmla="*/ 50263 h 709740"/>
                <a:gd name="connsiteX49" fmla="*/ 512393 w 709739"/>
                <a:gd name="connsiteY49" fmla="*/ 80014 h 709740"/>
                <a:gd name="connsiteX50" fmla="*/ 529734 w 709739"/>
                <a:gd name="connsiteY50" fmla="*/ 78279 h 709740"/>
                <a:gd name="connsiteX51" fmla="*/ 530839 w 709739"/>
                <a:gd name="connsiteY51" fmla="*/ 77208 h 709740"/>
                <a:gd name="connsiteX52" fmla="*/ 579444 w 709739"/>
                <a:gd name="connsiteY52" fmla="*/ 77622 h 709740"/>
                <a:gd name="connsiteX53" fmla="*/ 634712 w 709739"/>
                <a:gd name="connsiteY53" fmla="*/ 133280 h 709740"/>
                <a:gd name="connsiteX54" fmla="*/ 634792 w 709739"/>
                <a:gd name="connsiteY54" fmla="*/ 181879 h 709740"/>
                <a:gd name="connsiteX55" fmla="*/ 627352 w 709739"/>
                <a:gd name="connsiteY55" fmla="*/ 192564 h 709740"/>
                <a:gd name="connsiteX56" fmla="*/ 661111 w 709739"/>
                <a:gd name="connsiteY56" fmla="*/ 271667 h 709740"/>
                <a:gd name="connsiteX57" fmla="*/ 675146 w 709739"/>
                <a:gd name="connsiteY57" fmla="*/ 282761 h 709740"/>
                <a:gd name="connsiteX58" fmla="*/ 675803 w 709739"/>
                <a:gd name="connsiteY58" fmla="*/ 282770 h 709740"/>
                <a:gd name="connsiteX59" fmla="*/ 675817 w 709739"/>
                <a:gd name="connsiteY59" fmla="*/ 282770 h 709740"/>
                <a:gd name="connsiteX60" fmla="*/ 710236 w 709739"/>
                <a:gd name="connsiteY60" fmla="*/ 317430 h 709740"/>
                <a:gd name="connsiteX61" fmla="*/ 709962 w 709739"/>
                <a:gd name="connsiteY61" fmla="*/ 395974 h 709740"/>
                <a:gd name="connsiteX62" fmla="*/ 675302 w 709739"/>
                <a:gd name="connsiteY62" fmla="*/ 430286 h 709740"/>
                <a:gd name="connsiteX63" fmla="*/ 675287 w 709739"/>
                <a:gd name="connsiteY63" fmla="*/ 430286 h 709740"/>
                <a:gd name="connsiteX64" fmla="*/ 674628 w 709739"/>
                <a:gd name="connsiteY64" fmla="*/ 430290 h 709740"/>
                <a:gd name="connsiteX65" fmla="*/ 660519 w 709739"/>
                <a:gd name="connsiteY65" fmla="*/ 441283 h 709740"/>
                <a:gd name="connsiteX66" fmla="*/ 626207 w 709739"/>
                <a:gd name="connsiteY66" fmla="*/ 520150 h 709740"/>
                <a:gd name="connsiteX67" fmla="*/ 633570 w 709739"/>
                <a:gd name="connsiteY67" fmla="*/ 530885 h 709740"/>
                <a:gd name="connsiteX68" fmla="*/ 633151 w 709739"/>
                <a:gd name="connsiteY68" fmla="*/ 579484 h 70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709739" h="709740">
                  <a:moveTo>
                    <a:pt x="577495" y="634754"/>
                  </a:moveTo>
                  <a:cubicBezTo>
                    <a:pt x="564057" y="648098"/>
                    <a:pt x="542100" y="648415"/>
                    <a:pt x="528900" y="634840"/>
                  </a:cubicBezTo>
                  <a:cubicBezTo>
                    <a:pt x="528533" y="634461"/>
                    <a:pt x="528158" y="634094"/>
                    <a:pt x="527777" y="633736"/>
                  </a:cubicBezTo>
                  <a:cubicBezTo>
                    <a:pt x="523107" y="629359"/>
                    <a:pt x="516054" y="628750"/>
                    <a:pt x="510473" y="631885"/>
                  </a:cubicBezTo>
                  <a:cubicBezTo>
                    <a:pt x="487729" y="644664"/>
                    <a:pt x="463751" y="654424"/>
                    <a:pt x="439118" y="661150"/>
                  </a:cubicBezTo>
                  <a:cubicBezTo>
                    <a:pt x="432732" y="662894"/>
                    <a:pt x="428162" y="668580"/>
                    <a:pt x="428012" y="675196"/>
                  </a:cubicBezTo>
                  <a:cubicBezTo>
                    <a:pt x="428008" y="675413"/>
                    <a:pt x="428005" y="675627"/>
                    <a:pt x="428004" y="675845"/>
                  </a:cubicBezTo>
                  <a:lnTo>
                    <a:pt x="428004" y="675859"/>
                  </a:lnTo>
                  <a:cubicBezTo>
                    <a:pt x="427879" y="694950"/>
                    <a:pt x="412331" y="710345"/>
                    <a:pt x="393239" y="710278"/>
                  </a:cubicBezTo>
                  <a:lnTo>
                    <a:pt x="314571" y="710001"/>
                  </a:lnTo>
                  <a:cubicBezTo>
                    <a:pt x="295543" y="709935"/>
                    <a:pt x="280228" y="694353"/>
                    <a:pt x="280489" y="675329"/>
                  </a:cubicBezTo>
                  <a:cubicBezTo>
                    <a:pt x="280489" y="675111"/>
                    <a:pt x="280488" y="674892"/>
                    <a:pt x="280485" y="674675"/>
                  </a:cubicBezTo>
                  <a:cubicBezTo>
                    <a:pt x="280380" y="668059"/>
                    <a:pt x="275852" y="662344"/>
                    <a:pt x="269483" y="660557"/>
                  </a:cubicBezTo>
                  <a:cubicBezTo>
                    <a:pt x="244893" y="653658"/>
                    <a:pt x="220982" y="643731"/>
                    <a:pt x="198325" y="630791"/>
                  </a:cubicBezTo>
                  <a:cubicBezTo>
                    <a:pt x="192768" y="627618"/>
                    <a:pt x="185715" y="628178"/>
                    <a:pt x="181015" y="632522"/>
                  </a:cubicBezTo>
                  <a:cubicBezTo>
                    <a:pt x="180633" y="632876"/>
                    <a:pt x="180256" y="633240"/>
                    <a:pt x="179886" y="633614"/>
                  </a:cubicBezTo>
                  <a:cubicBezTo>
                    <a:pt x="166586" y="647099"/>
                    <a:pt x="144634" y="646629"/>
                    <a:pt x="131289" y="633192"/>
                  </a:cubicBezTo>
                  <a:lnTo>
                    <a:pt x="76021" y="577536"/>
                  </a:lnTo>
                  <a:cubicBezTo>
                    <a:pt x="62771" y="564192"/>
                    <a:pt x="62462" y="542046"/>
                    <a:pt x="75941" y="528935"/>
                  </a:cubicBezTo>
                  <a:cubicBezTo>
                    <a:pt x="76091" y="528790"/>
                    <a:pt x="76239" y="528641"/>
                    <a:pt x="76386" y="528494"/>
                  </a:cubicBezTo>
                  <a:cubicBezTo>
                    <a:pt x="81168" y="523669"/>
                    <a:pt x="82107" y="516253"/>
                    <a:pt x="78783" y="510326"/>
                  </a:cubicBezTo>
                  <a:cubicBezTo>
                    <a:pt x="66056" y="487638"/>
                    <a:pt x="56332" y="463725"/>
                    <a:pt x="49625" y="439160"/>
                  </a:cubicBezTo>
                  <a:cubicBezTo>
                    <a:pt x="47835" y="432608"/>
                    <a:pt x="41853" y="428082"/>
                    <a:pt x="35060" y="428047"/>
                  </a:cubicBezTo>
                  <a:lnTo>
                    <a:pt x="34930" y="428045"/>
                  </a:lnTo>
                  <a:lnTo>
                    <a:pt x="34916" y="428045"/>
                  </a:lnTo>
                  <a:cubicBezTo>
                    <a:pt x="15823" y="427918"/>
                    <a:pt x="430" y="412369"/>
                    <a:pt x="497" y="393276"/>
                  </a:cubicBezTo>
                  <a:lnTo>
                    <a:pt x="771" y="314949"/>
                  </a:lnTo>
                  <a:cubicBezTo>
                    <a:pt x="838" y="295872"/>
                    <a:pt x="16357" y="280462"/>
                    <a:pt x="35431" y="280529"/>
                  </a:cubicBezTo>
                  <a:lnTo>
                    <a:pt x="35446" y="280529"/>
                  </a:lnTo>
                  <a:cubicBezTo>
                    <a:pt x="35663" y="280531"/>
                    <a:pt x="35877" y="280529"/>
                    <a:pt x="36093" y="280525"/>
                  </a:cubicBezTo>
                  <a:cubicBezTo>
                    <a:pt x="42712" y="280423"/>
                    <a:pt x="48431" y="275892"/>
                    <a:pt x="50217" y="269519"/>
                  </a:cubicBezTo>
                  <a:cubicBezTo>
                    <a:pt x="57109" y="244958"/>
                    <a:pt x="67023" y="221072"/>
                    <a:pt x="79941" y="198439"/>
                  </a:cubicBezTo>
                  <a:cubicBezTo>
                    <a:pt x="83268" y="192611"/>
                    <a:pt x="82376" y="185300"/>
                    <a:pt x="77707" y="180480"/>
                  </a:cubicBezTo>
                  <a:cubicBezTo>
                    <a:pt x="77526" y="180293"/>
                    <a:pt x="77343" y="180107"/>
                    <a:pt x="77156" y="179924"/>
                  </a:cubicBezTo>
                  <a:cubicBezTo>
                    <a:pt x="63770" y="166725"/>
                    <a:pt x="64241" y="144577"/>
                    <a:pt x="77582" y="131331"/>
                  </a:cubicBezTo>
                  <a:lnTo>
                    <a:pt x="133239" y="76061"/>
                  </a:lnTo>
                  <a:cubicBezTo>
                    <a:pt x="146676" y="62717"/>
                    <a:pt x="168633" y="62405"/>
                    <a:pt x="181836" y="75980"/>
                  </a:cubicBezTo>
                  <a:cubicBezTo>
                    <a:pt x="182204" y="76357"/>
                    <a:pt x="182579" y="76724"/>
                    <a:pt x="182959" y="77082"/>
                  </a:cubicBezTo>
                  <a:cubicBezTo>
                    <a:pt x="187627" y="81458"/>
                    <a:pt x="194676" y="82067"/>
                    <a:pt x="200254" y="78933"/>
                  </a:cubicBezTo>
                  <a:cubicBezTo>
                    <a:pt x="223003" y="66150"/>
                    <a:pt x="246984" y="56390"/>
                    <a:pt x="271621" y="49663"/>
                  </a:cubicBezTo>
                  <a:cubicBezTo>
                    <a:pt x="278003" y="47921"/>
                    <a:pt x="282570" y="42239"/>
                    <a:pt x="282721" y="35624"/>
                  </a:cubicBezTo>
                  <a:cubicBezTo>
                    <a:pt x="282725" y="35407"/>
                    <a:pt x="282728" y="35189"/>
                    <a:pt x="282728" y="34970"/>
                  </a:cubicBezTo>
                  <a:lnTo>
                    <a:pt x="282728" y="34956"/>
                  </a:lnTo>
                  <a:cubicBezTo>
                    <a:pt x="282728" y="15900"/>
                    <a:pt x="298212" y="470"/>
                    <a:pt x="317268" y="537"/>
                  </a:cubicBezTo>
                  <a:lnTo>
                    <a:pt x="395480" y="811"/>
                  </a:lnTo>
                  <a:cubicBezTo>
                    <a:pt x="414613" y="878"/>
                    <a:pt x="430121" y="16340"/>
                    <a:pt x="430244" y="35473"/>
                  </a:cubicBezTo>
                  <a:lnTo>
                    <a:pt x="430244" y="35486"/>
                  </a:lnTo>
                  <a:cubicBezTo>
                    <a:pt x="430244" y="35699"/>
                    <a:pt x="430246" y="35909"/>
                    <a:pt x="430248" y="36121"/>
                  </a:cubicBezTo>
                  <a:cubicBezTo>
                    <a:pt x="430348" y="42746"/>
                    <a:pt x="434888" y="48473"/>
                    <a:pt x="441269" y="50263"/>
                  </a:cubicBezTo>
                  <a:cubicBezTo>
                    <a:pt x="465845" y="57159"/>
                    <a:pt x="489745" y="67081"/>
                    <a:pt x="512393" y="80014"/>
                  </a:cubicBezTo>
                  <a:cubicBezTo>
                    <a:pt x="517961" y="83194"/>
                    <a:pt x="525030" y="82634"/>
                    <a:pt x="529734" y="78279"/>
                  </a:cubicBezTo>
                  <a:cubicBezTo>
                    <a:pt x="530109" y="77932"/>
                    <a:pt x="530478" y="77575"/>
                    <a:pt x="530839" y="77208"/>
                  </a:cubicBezTo>
                  <a:cubicBezTo>
                    <a:pt x="544144" y="63726"/>
                    <a:pt x="566096" y="64181"/>
                    <a:pt x="579444" y="77622"/>
                  </a:cubicBezTo>
                  <a:lnTo>
                    <a:pt x="634712" y="133280"/>
                  </a:lnTo>
                  <a:cubicBezTo>
                    <a:pt x="647962" y="146624"/>
                    <a:pt x="648272" y="168769"/>
                    <a:pt x="634792" y="181879"/>
                  </a:cubicBezTo>
                  <a:cubicBezTo>
                    <a:pt x="631582" y="185003"/>
                    <a:pt x="629104" y="188644"/>
                    <a:pt x="627352" y="192564"/>
                  </a:cubicBezTo>
                  <a:cubicBezTo>
                    <a:pt x="642360" y="217585"/>
                    <a:pt x="653618" y="244218"/>
                    <a:pt x="661111" y="271667"/>
                  </a:cubicBezTo>
                  <a:cubicBezTo>
                    <a:pt x="662853" y="278046"/>
                    <a:pt x="668534" y="282610"/>
                    <a:pt x="675146" y="282761"/>
                  </a:cubicBezTo>
                  <a:cubicBezTo>
                    <a:pt x="675365" y="282767"/>
                    <a:pt x="675585" y="282770"/>
                    <a:pt x="675803" y="282770"/>
                  </a:cubicBezTo>
                  <a:lnTo>
                    <a:pt x="675817" y="282770"/>
                  </a:lnTo>
                  <a:cubicBezTo>
                    <a:pt x="694893" y="282835"/>
                    <a:pt x="710303" y="298355"/>
                    <a:pt x="710236" y="317430"/>
                  </a:cubicBezTo>
                  <a:lnTo>
                    <a:pt x="709962" y="395974"/>
                  </a:lnTo>
                  <a:cubicBezTo>
                    <a:pt x="709895" y="415033"/>
                    <a:pt x="694359" y="430411"/>
                    <a:pt x="675302" y="430286"/>
                  </a:cubicBezTo>
                  <a:lnTo>
                    <a:pt x="675287" y="430286"/>
                  </a:lnTo>
                  <a:cubicBezTo>
                    <a:pt x="675068" y="430284"/>
                    <a:pt x="674846" y="430286"/>
                    <a:pt x="674628" y="430290"/>
                  </a:cubicBezTo>
                  <a:cubicBezTo>
                    <a:pt x="668017" y="430394"/>
                    <a:pt x="662305" y="434917"/>
                    <a:pt x="660519" y="441283"/>
                  </a:cubicBezTo>
                  <a:cubicBezTo>
                    <a:pt x="652834" y="468679"/>
                    <a:pt x="641388" y="495235"/>
                    <a:pt x="626207" y="520150"/>
                  </a:cubicBezTo>
                  <a:cubicBezTo>
                    <a:pt x="627929" y="524081"/>
                    <a:pt x="630384" y="527740"/>
                    <a:pt x="633570" y="530885"/>
                  </a:cubicBezTo>
                  <a:cubicBezTo>
                    <a:pt x="646956" y="544093"/>
                    <a:pt x="646494" y="566235"/>
                    <a:pt x="633151" y="579484"/>
                  </a:cubicBezTo>
                  <a:close/>
                </a:path>
              </a:pathLst>
            </a:custGeom>
            <a:noFill/>
            <a:ln w="15875" cap="rnd">
              <a:solidFill>
                <a:srgbClr val="000000"/>
              </a:solidFill>
              <a:prstDash val="solid"/>
              <a:round/>
            </a:ln>
          </p:spPr>
          <p:txBody>
            <a:bodyPr rtlCol="0" anchor="ctr"/>
            <a:lstStyle/>
            <a:p>
              <a:endParaRPr lang="en-US"/>
            </a:p>
          </p:txBody>
        </p:sp>
        <p:sp>
          <p:nvSpPr>
            <p:cNvPr id="22" name="Freeform 21">
              <a:extLst>
                <a:ext uri="{FF2B5EF4-FFF2-40B4-BE49-F238E27FC236}">
                  <a16:creationId xmlns:a16="http://schemas.microsoft.com/office/drawing/2014/main" id="{5ED17174-7984-694B-B64B-21C1B2968049}"/>
                </a:ext>
              </a:extLst>
            </p:cNvPr>
            <p:cNvSpPr/>
            <p:nvPr/>
          </p:nvSpPr>
          <p:spPr>
            <a:xfrm flipV="1">
              <a:off x="1792635" y="2250290"/>
              <a:ext cx="419632" cy="419632"/>
            </a:xfrm>
            <a:custGeom>
              <a:avLst/>
              <a:gdLst>
                <a:gd name="connsiteX0" fmla="*/ 420121 w 419632"/>
                <a:gd name="connsiteY0" fmla="*/ 210157 h 419632"/>
                <a:gd name="connsiteX1" fmla="*/ 210304 w 419632"/>
                <a:gd name="connsiteY1" fmla="*/ 341 h 419632"/>
                <a:gd name="connsiteX2" fmla="*/ 488 w 419632"/>
                <a:gd name="connsiteY2" fmla="*/ 210157 h 419632"/>
                <a:gd name="connsiteX3" fmla="*/ 210304 w 419632"/>
                <a:gd name="connsiteY3" fmla="*/ 419974 h 419632"/>
                <a:gd name="connsiteX4" fmla="*/ 420121 w 419632"/>
                <a:gd name="connsiteY4" fmla="*/ 210157 h 419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632" h="419632">
                  <a:moveTo>
                    <a:pt x="420121" y="210157"/>
                  </a:moveTo>
                  <a:cubicBezTo>
                    <a:pt x="420121" y="94278"/>
                    <a:pt x="326182" y="341"/>
                    <a:pt x="210304" y="341"/>
                  </a:cubicBezTo>
                  <a:cubicBezTo>
                    <a:pt x="94427" y="341"/>
                    <a:pt x="488" y="94278"/>
                    <a:pt x="488" y="210157"/>
                  </a:cubicBezTo>
                  <a:cubicBezTo>
                    <a:pt x="488" y="326037"/>
                    <a:pt x="94427" y="419974"/>
                    <a:pt x="210304" y="419974"/>
                  </a:cubicBezTo>
                  <a:cubicBezTo>
                    <a:pt x="326182" y="419974"/>
                    <a:pt x="420121" y="326037"/>
                    <a:pt x="420121" y="210157"/>
                  </a:cubicBezTo>
                  <a:close/>
                </a:path>
              </a:pathLst>
            </a:custGeom>
            <a:noFill/>
            <a:ln w="15875" cap="rnd">
              <a:solidFill>
                <a:srgbClr val="000000"/>
              </a:solidFill>
              <a:prstDash val="solid"/>
              <a:round/>
            </a:ln>
          </p:spPr>
          <p:txBody>
            <a:bodyPr rtlCol="0" anchor="ctr"/>
            <a:lstStyle/>
            <a:p>
              <a:endParaRPr lang="en-US"/>
            </a:p>
          </p:txBody>
        </p:sp>
        <p:sp>
          <p:nvSpPr>
            <p:cNvPr id="23" name="Freeform 22">
              <a:extLst>
                <a:ext uri="{FF2B5EF4-FFF2-40B4-BE49-F238E27FC236}">
                  <a16:creationId xmlns:a16="http://schemas.microsoft.com/office/drawing/2014/main" id="{CDFEB861-3117-E3F8-3BD5-3EC8AF62E83E}"/>
                </a:ext>
              </a:extLst>
            </p:cNvPr>
            <p:cNvSpPr/>
            <p:nvPr/>
          </p:nvSpPr>
          <p:spPr>
            <a:xfrm flipV="1">
              <a:off x="1863147" y="2351100"/>
              <a:ext cx="265278" cy="224465"/>
            </a:xfrm>
            <a:custGeom>
              <a:avLst/>
              <a:gdLst>
                <a:gd name="connsiteX0" fmla="*/ 96615 w 265278"/>
                <a:gd name="connsiteY0" fmla="*/ 266 h 224465"/>
                <a:gd name="connsiteX1" fmla="*/ 76806 w 265278"/>
                <a:gd name="connsiteY1" fmla="*/ 8636 h 224465"/>
                <a:gd name="connsiteX2" fmla="*/ 8123 w 265278"/>
                <a:gd name="connsiteY2" fmla="*/ 79313 h 224465"/>
                <a:gd name="connsiteX3" fmla="*/ 8681 w 265278"/>
                <a:gd name="connsiteY3" fmla="*/ 118371 h 224465"/>
                <a:gd name="connsiteX4" fmla="*/ 47741 w 265278"/>
                <a:gd name="connsiteY4" fmla="*/ 117813 h 224465"/>
                <a:gd name="connsiteX5" fmla="*/ 95065 w 265278"/>
                <a:gd name="connsiteY5" fmla="*/ 69119 h 224465"/>
                <a:gd name="connsiteX6" fmla="*/ 216764 w 265278"/>
                <a:gd name="connsiteY6" fmla="*/ 214816 h 224465"/>
                <a:gd name="connsiteX7" fmla="*/ 255672 w 265278"/>
                <a:gd name="connsiteY7" fmla="*/ 218309 h 224465"/>
                <a:gd name="connsiteX8" fmla="*/ 259165 w 265278"/>
                <a:gd name="connsiteY8" fmla="*/ 179399 h 224465"/>
                <a:gd name="connsiteX9" fmla="*/ 117816 w 265278"/>
                <a:gd name="connsiteY9" fmla="*/ 10181 h 224465"/>
                <a:gd name="connsiteX10" fmla="*/ 97656 w 265278"/>
                <a:gd name="connsiteY10" fmla="*/ 284 h 224465"/>
                <a:gd name="connsiteX11" fmla="*/ 96615 w 265278"/>
                <a:gd name="connsiteY11" fmla="*/ 266 h 224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5278" h="224465">
                  <a:moveTo>
                    <a:pt x="96615" y="266"/>
                  </a:moveTo>
                  <a:cubicBezTo>
                    <a:pt x="89168" y="266"/>
                    <a:pt x="82017" y="3275"/>
                    <a:pt x="76806" y="8636"/>
                  </a:cubicBezTo>
                  <a:lnTo>
                    <a:pt x="8123" y="79313"/>
                  </a:lnTo>
                  <a:cubicBezTo>
                    <a:pt x="-2509" y="90251"/>
                    <a:pt x="-2259" y="107739"/>
                    <a:pt x="8681" y="118371"/>
                  </a:cubicBezTo>
                  <a:cubicBezTo>
                    <a:pt x="19622" y="129003"/>
                    <a:pt x="37109" y="128754"/>
                    <a:pt x="47741" y="117813"/>
                  </a:cubicBezTo>
                  <a:lnTo>
                    <a:pt x="95065" y="69119"/>
                  </a:lnTo>
                  <a:lnTo>
                    <a:pt x="216764" y="214816"/>
                  </a:lnTo>
                  <a:cubicBezTo>
                    <a:pt x="226544" y="226524"/>
                    <a:pt x="243964" y="228088"/>
                    <a:pt x="255672" y="218309"/>
                  </a:cubicBezTo>
                  <a:cubicBezTo>
                    <a:pt x="267382" y="208528"/>
                    <a:pt x="268945" y="191109"/>
                    <a:pt x="259165" y="179399"/>
                  </a:cubicBezTo>
                  <a:lnTo>
                    <a:pt x="117816" y="10181"/>
                  </a:lnTo>
                  <a:cubicBezTo>
                    <a:pt x="112800" y="4174"/>
                    <a:pt x="105473" y="578"/>
                    <a:pt x="97656" y="284"/>
                  </a:cubicBezTo>
                  <a:cubicBezTo>
                    <a:pt x="97307" y="271"/>
                    <a:pt x="96960" y="266"/>
                    <a:pt x="96615" y="266"/>
                  </a:cubicBezTo>
                  <a:close/>
                </a:path>
              </a:pathLst>
            </a:custGeom>
            <a:noFill/>
            <a:ln w="15875" cap="rnd">
              <a:solidFill>
                <a:srgbClr val="000000"/>
              </a:solidFill>
              <a:prstDash val="solid"/>
              <a:round/>
            </a:ln>
          </p:spPr>
          <p:txBody>
            <a:bodyPr rtlCol="0" anchor="ctr"/>
            <a:lstStyle/>
            <a:p>
              <a:endParaRPr lang="en-US"/>
            </a:p>
          </p:txBody>
        </p:sp>
        <p:sp>
          <p:nvSpPr>
            <p:cNvPr id="24" name="Freeform 23">
              <a:extLst>
                <a:ext uri="{FF2B5EF4-FFF2-40B4-BE49-F238E27FC236}">
                  <a16:creationId xmlns:a16="http://schemas.microsoft.com/office/drawing/2014/main" id="{0CC6C776-886F-CA5D-53FF-96B5B73B0798}"/>
                </a:ext>
              </a:extLst>
            </p:cNvPr>
            <p:cNvSpPr/>
            <p:nvPr/>
          </p:nvSpPr>
          <p:spPr>
            <a:xfrm flipV="1">
              <a:off x="1746116" y="2297433"/>
              <a:ext cx="419018" cy="419006"/>
            </a:xfrm>
            <a:custGeom>
              <a:avLst/>
              <a:gdLst>
                <a:gd name="connsiteX0" fmla="*/ 419463 w 419018"/>
                <a:gd name="connsiteY0" fmla="*/ 58509 h 419006"/>
                <a:gd name="connsiteX1" fmla="*/ 256779 w 419018"/>
                <a:gd name="connsiteY1" fmla="*/ 279 h 419006"/>
                <a:gd name="connsiteX2" fmla="*/ 444 w 419018"/>
                <a:gd name="connsiteY2" fmla="*/ 256613 h 419006"/>
                <a:gd name="connsiteX3" fmla="*/ 58666 w 419018"/>
                <a:gd name="connsiteY3" fmla="*/ 419286 h 419006"/>
              </a:gdLst>
              <a:ahLst/>
              <a:cxnLst>
                <a:cxn ang="0">
                  <a:pos x="connsiteX0" y="connsiteY0"/>
                </a:cxn>
                <a:cxn ang="0">
                  <a:pos x="connsiteX1" y="connsiteY1"/>
                </a:cxn>
                <a:cxn ang="0">
                  <a:pos x="connsiteX2" y="connsiteY2"/>
                </a:cxn>
                <a:cxn ang="0">
                  <a:pos x="connsiteX3" y="connsiteY3"/>
                </a:cxn>
              </a:cxnLst>
              <a:rect l="l" t="t" r="r" b="b"/>
              <a:pathLst>
                <a:path w="419018" h="419006">
                  <a:moveTo>
                    <a:pt x="419463" y="58509"/>
                  </a:moveTo>
                  <a:cubicBezTo>
                    <a:pt x="375207" y="22124"/>
                    <a:pt x="318544" y="279"/>
                    <a:pt x="256779" y="279"/>
                  </a:cubicBezTo>
                  <a:cubicBezTo>
                    <a:pt x="115208" y="279"/>
                    <a:pt x="444" y="115043"/>
                    <a:pt x="444" y="256613"/>
                  </a:cubicBezTo>
                  <a:cubicBezTo>
                    <a:pt x="444" y="318373"/>
                    <a:pt x="22286" y="375031"/>
                    <a:pt x="58666" y="419286"/>
                  </a:cubicBezTo>
                </a:path>
              </a:pathLst>
            </a:custGeom>
            <a:noFill/>
            <a:ln w="15875" cap="rnd">
              <a:solidFill>
                <a:srgbClr val="000000"/>
              </a:solidFill>
              <a:prstDash val="solid"/>
              <a:round/>
            </a:ln>
          </p:spPr>
          <p:txBody>
            <a:bodyPr rtlCol="0" anchor="ctr"/>
            <a:lstStyle/>
            <a:p>
              <a:endParaRPr lang="en-US"/>
            </a:p>
          </p:txBody>
        </p:sp>
        <p:sp>
          <p:nvSpPr>
            <p:cNvPr id="25" name="Freeform 24">
              <a:extLst>
                <a:ext uri="{FF2B5EF4-FFF2-40B4-BE49-F238E27FC236}">
                  <a16:creationId xmlns:a16="http://schemas.microsoft.com/office/drawing/2014/main" id="{CD622491-2D10-9AEB-7918-6B1EDF61A8CB}"/>
                </a:ext>
              </a:extLst>
            </p:cNvPr>
            <p:cNvSpPr/>
            <p:nvPr/>
          </p:nvSpPr>
          <p:spPr>
            <a:xfrm flipV="1">
              <a:off x="1839741" y="2203771"/>
              <a:ext cx="419043" cy="419021"/>
            </a:xfrm>
            <a:custGeom>
              <a:avLst/>
              <a:gdLst>
                <a:gd name="connsiteX0" fmla="*/ 238 w 419043"/>
                <a:gd name="connsiteY0" fmla="*/ 361173 h 419021"/>
                <a:gd name="connsiteX1" fmla="*/ 162947 w 419043"/>
                <a:gd name="connsiteY1" fmla="*/ 419425 h 419021"/>
                <a:gd name="connsiteX2" fmla="*/ 419282 w 419043"/>
                <a:gd name="connsiteY2" fmla="*/ 163090 h 419021"/>
                <a:gd name="connsiteX3" fmla="*/ 361049 w 419043"/>
                <a:gd name="connsiteY3" fmla="*/ 404 h 419021"/>
              </a:gdLst>
              <a:ahLst/>
              <a:cxnLst>
                <a:cxn ang="0">
                  <a:pos x="connsiteX0" y="connsiteY0"/>
                </a:cxn>
                <a:cxn ang="0">
                  <a:pos x="connsiteX1" y="connsiteY1"/>
                </a:cxn>
                <a:cxn ang="0">
                  <a:pos x="connsiteX2" y="connsiteY2"/>
                </a:cxn>
                <a:cxn ang="0">
                  <a:pos x="connsiteX3" y="connsiteY3"/>
                </a:cxn>
              </a:cxnLst>
              <a:rect l="l" t="t" r="r" b="b"/>
              <a:pathLst>
                <a:path w="419043" h="419021">
                  <a:moveTo>
                    <a:pt x="238" y="361173"/>
                  </a:moveTo>
                  <a:cubicBezTo>
                    <a:pt x="44498" y="397570"/>
                    <a:pt x="101171" y="419425"/>
                    <a:pt x="162947" y="419425"/>
                  </a:cubicBezTo>
                  <a:cubicBezTo>
                    <a:pt x="304517" y="419425"/>
                    <a:pt x="419282" y="304659"/>
                    <a:pt x="419282" y="163090"/>
                  </a:cubicBezTo>
                  <a:cubicBezTo>
                    <a:pt x="419282" y="101324"/>
                    <a:pt x="397436" y="44660"/>
                    <a:pt x="361049" y="404"/>
                  </a:cubicBezTo>
                </a:path>
              </a:pathLst>
            </a:custGeom>
            <a:noFill/>
            <a:ln w="15875" cap="rnd">
              <a:solidFill>
                <a:srgbClr val="000000"/>
              </a:solidFill>
              <a:prstDash val="solid"/>
              <a:round/>
            </a:ln>
          </p:spPr>
          <p:txBody>
            <a:bodyPr rtlCol="0" anchor="ctr"/>
            <a:lstStyle/>
            <a:p>
              <a:endParaRPr lang="en-US"/>
            </a:p>
          </p:txBody>
        </p:sp>
      </p:grpSp>
      <p:grpSp>
        <p:nvGrpSpPr>
          <p:cNvPr id="49" name="Graphic 16">
            <a:extLst>
              <a:ext uri="{FF2B5EF4-FFF2-40B4-BE49-F238E27FC236}">
                <a16:creationId xmlns:a16="http://schemas.microsoft.com/office/drawing/2014/main" id="{24D23600-C5C8-9A92-0977-46098DE145B6}"/>
              </a:ext>
            </a:extLst>
          </p:cNvPr>
          <p:cNvGrpSpPr/>
          <p:nvPr/>
        </p:nvGrpSpPr>
        <p:grpSpPr>
          <a:xfrm>
            <a:off x="7192970" y="2231895"/>
            <a:ext cx="702602" cy="702603"/>
            <a:chOff x="7192970" y="2108805"/>
            <a:chExt cx="702602" cy="702603"/>
          </a:xfrm>
          <a:noFill/>
        </p:grpSpPr>
        <p:sp>
          <p:nvSpPr>
            <p:cNvPr id="50" name="Freeform 49">
              <a:extLst>
                <a:ext uri="{FF2B5EF4-FFF2-40B4-BE49-F238E27FC236}">
                  <a16:creationId xmlns:a16="http://schemas.microsoft.com/office/drawing/2014/main" id="{5FD43288-050F-97D9-E895-618613F42BEA}"/>
                </a:ext>
              </a:extLst>
            </p:cNvPr>
            <p:cNvSpPr/>
            <p:nvPr/>
          </p:nvSpPr>
          <p:spPr>
            <a:xfrm flipV="1">
              <a:off x="7192970" y="2108805"/>
              <a:ext cx="628341" cy="221936"/>
            </a:xfrm>
            <a:custGeom>
              <a:avLst/>
              <a:gdLst>
                <a:gd name="connsiteX0" fmla="*/ 122988 w 628341"/>
                <a:gd name="connsiteY0" fmla="*/ 50120 h 221936"/>
                <a:gd name="connsiteX1" fmla="*/ 42960 w 628341"/>
                <a:gd name="connsiteY1" fmla="*/ 3917 h 221936"/>
                <a:gd name="connsiteX2" fmla="*/ 4015 w 628341"/>
                <a:gd name="connsiteY2" fmla="*/ 14293 h 221936"/>
                <a:gd name="connsiteX3" fmla="*/ 14393 w 628341"/>
                <a:gd name="connsiteY3" fmla="*/ 53238 h 221936"/>
                <a:gd name="connsiteX4" fmla="*/ 300060 w 628341"/>
                <a:gd name="connsiteY4" fmla="*/ 218169 h 221936"/>
                <a:gd name="connsiteX5" fmla="*/ 328959 w 628341"/>
                <a:gd name="connsiteY5" fmla="*/ 217976 h 221936"/>
                <a:gd name="connsiteX6" fmla="*/ 614294 w 628341"/>
                <a:gd name="connsiteY6" fmla="*/ 53238 h 221936"/>
                <a:gd name="connsiteX7" fmla="*/ 624671 w 628341"/>
                <a:gd name="connsiteY7" fmla="*/ 14293 h 221936"/>
                <a:gd name="connsiteX8" fmla="*/ 585727 w 628341"/>
                <a:gd name="connsiteY8" fmla="*/ 3917 h 221936"/>
                <a:gd name="connsiteX9" fmla="*/ 314343 w 628341"/>
                <a:gd name="connsiteY9" fmla="*/ 160600 h 221936"/>
                <a:gd name="connsiteX10" fmla="*/ 234305 w 628341"/>
                <a:gd name="connsiteY10" fmla="*/ 114389 h 221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8341" h="221936">
                  <a:moveTo>
                    <a:pt x="122988" y="50120"/>
                  </a:moveTo>
                  <a:lnTo>
                    <a:pt x="42960" y="3917"/>
                  </a:lnTo>
                  <a:cubicBezTo>
                    <a:pt x="29340" y="-3972"/>
                    <a:pt x="11904" y="674"/>
                    <a:pt x="4015" y="14293"/>
                  </a:cubicBezTo>
                  <a:cubicBezTo>
                    <a:pt x="-3873" y="27914"/>
                    <a:pt x="772" y="45349"/>
                    <a:pt x="14393" y="53238"/>
                  </a:cubicBezTo>
                  <a:lnTo>
                    <a:pt x="300060" y="218169"/>
                  </a:lnTo>
                  <a:cubicBezTo>
                    <a:pt x="309331" y="223538"/>
                    <a:pt x="320367" y="223098"/>
                    <a:pt x="328959" y="217976"/>
                  </a:cubicBezTo>
                  <a:lnTo>
                    <a:pt x="614294" y="53238"/>
                  </a:lnTo>
                  <a:cubicBezTo>
                    <a:pt x="627914" y="45349"/>
                    <a:pt x="632560" y="27914"/>
                    <a:pt x="624671" y="14293"/>
                  </a:cubicBezTo>
                  <a:cubicBezTo>
                    <a:pt x="616783" y="674"/>
                    <a:pt x="599346" y="-3972"/>
                    <a:pt x="585727" y="3917"/>
                  </a:cubicBezTo>
                  <a:lnTo>
                    <a:pt x="314343" y="160600"/>
                  </a:lnTo>
                  <a:lnTo>
                    <a:pt x="234305" y="114389"/>
                  </a:lnTo>
                </a:path>
              </a:pathLst>
            </a:custGeom>
            <a:noFill/>
            <a:ln w="15875" cap="rnd">
              <a:solidFill>
                <a:srgbClr val="000000"/>
              </a:solidFill>
              <a:prstDash val="solid"/>
              <a:round/>
            </a:ln>
          </p:spPr>
          <p:txBody>
            <a:bodyPr rtlCol="0" anchor="ctr"/>
            <a:lstStyle/>
            <a:p>
              <a:endParaRPr lang="en-US"/>
            </a:p>
          </p:txBody>
        </p:sp>
        <p:sp>
          <p:nvSpPr>
            <p:cNvPr id="51" name="Freeform 50">
              <a:extLst>
                <a:ext uri="{FF2B5EF4-FFF2-40B4-BE49-F238E27FC236}">
                  <a16:creationId xmlns:a16="http://schemas.microsoft.com/office/drawing/2014/main" id="{6A473281-1110-D244-8E07-AC2036BF87D2}"/>
                </a:ext>
              </a:extLst>
            </p:cNvPr>
            <p:cNvSpPr/>
            <p:nvPr/>
          </p:nvSpPr>
          <p:spPr>
            <a:xfrm flipV="1">
              <a:off x="7235757" y="2326899"/>
              <a:ext cx="1071" cy="312428"/>
            </a:xfrm>
            <a:custGeom>
              <a:avLst/>
              <a:gdLst>
                <a:gd name="connsiteX0" fmla="*/ 53 w 1071"/>
                <a:gd name="connsiteY0" fmla="*/ 312901 h 312428"/>
                <a:gd name="connsiteX1" fmla="*/ 53 w 1071"/>
                <a:gd name="connsiteY1" fmla="*/ 472 h 312428"/>
              </a:gdLst>
              <a:ahLst/>
              <a:cxnLst>
                <a:cxn ang="0">
                  <a:pos x="connsiteX0" y="connsiteY0"/>
                </a:cxn>
                <a:cxn ang="0">
                  <a:pos x="connsiteX1" y="connsiteY1"/>
                </a:cxn>
              </a:cxnLst>
              <a:rect l="l" t="t" r="r" b="b"/>
              <a:pathLst>
                <a:path w="1071" h="312428">
                  <a:moveTo>
                    <a:pt x="53" y="312901"/>
                  </a:moveTo>
                  <a:lnTo>
                    <a:pt x="53" y="472"/>
                  </a:lnTo>
                </a:path>
              </a:pathLst>
            </a:custGeom>
            <a:noFill/>
            <a:ln w="15875" cap="rnd">
              <a:solidFill>
                <a:srgbClr val="000000"/>
              </a:solidFill>
              <a:prstDash val="solid"/>
              <a:round/>
            </a:ln>
          </p:spPr>
          <p:txBody>
            <a:bodyPr rtlCol="0" anchor="ctr"/>
            <a:lstStyle/>
            <a:p>
              <a:endParaRPr lang="en-US"/>
            </a:p>
          </p:txBody>
        </p:sp>
        <p:sp>
          <p:nvSpPr>
            <p:cNvPr id="52" name="Freeform 51">
              <a:extLst>
                <a:ext uri="{FF2B5EF4-FFF2-40B4-BE49-F238E27FC236}">
                  <a16:creationId xmlns:a16="http://schemas.microsoft.com/office/drawing/2014/main" id="{99A8B5C4-3860-B297-E93D-22508F6A8F96}"/>
                </a:ext>
              </a:extLst>
            </p:cNvPr>
            <p:cNvSpPr/>
            <p:nvPr/>
          </p:nvSpPr>
          <p:spPr>
            <a:xfrm flipV="1">
              <a:off x="7778524" y="2326899"/>
              <a:ext cx="1071" cy="200151"/>
            </a:xfrm>
            <a:custGeom>
              <a:avLst/>
              <a:gdLst>
                <a:gd name="connsiteX0" fmla="*/ 560 w 1071"/>
                <a:gd name="connsiteY0" fmla="*/ 200532 h 200151"/>
                <a:gd name="connsiteX1" fmla="*/ 560 w 1071"/>
                <a:gd name="connsiteY1" fmla="*/ 380 h 200151"/>
              </a:gdLst>
              <a:ahLst/>
              <a:cxnLst>
                <a:cxn ang="0">
                  <a:pos x="connsiteX0" y="connsiteY0"/>
                </a:cxn>
                <a:cxn ang="0">
                  <a:pos x="connsiteX1" y="connsiteY1"/>
                </a:cxn>
              </a:cxnLst>
              <a:rect l="l" t="t" r="r" b="b"/>
              <a:pathLst>
                <a:path w="1071" h="200151">
                  <a:moveTo>
                    <a:pt x="560" y="200532"/>
                  </a:moveTo>
                  <a:lnTo>
                    <a:pt x="560" y="380"/>
                  </a:lnTo>
                </a:path>
              </a:pathLst>
            </a:custGeom>
            <a:noFill/>
            <a:ln w="15875" cap="rnd">
              <a:solidFill>
                <a:srgbClr val="000000"/>
              </a:solidFill>
              <a:prstDash val="solid"/>
              <a:round/>
            </a:ln>
          </p:spPr>
          <p:txBody>
            <a:bodyPr rtlCol="0" anchor="ctr"/>
            <a:lstStyle/>
            <a:p>
              <a:endParaRPr lang="en-US"/>
            </a:p>
          </p:txBody>
        </p:sp>
        <p:sp>
          <p:nvSpPr>
            <p:cNvPr id="53" name="Freeform 52">
              <a:extLst>
                <a:ext uri="{FF2B5EF4-FFF2-40B4-BE49-F238E27FC236}">
                  <a16:creationId xmlns:a16="http://schemas.microsoft.com/office/drawing/2014/main" id="{189F75AA-47AB-A20B-1240-F3AD9920B5D4}"/>
                </a:ext>
              </a:extLst>
            </p:cNvPr>
            <p:cNvSpPr/>
            <p:nvPr/>
          </p:nvSpPr>
          <p:spPr>
            <a:xfrm flipV="1">
              <a:off x="7206482" y="2639328"/>
              <a:ext cx="403633" cy="58550"/>
            </a:xfrm>
            <a:custGeom>
              <a:avLst/>
              <a:gdLst>
                <a:gd name="connsiteX0" fmla="*/ 403990 w 403633"/>
                <a:gd name="connsiteY0" fmla="*/ 59107 h 58550"/>
                <a:gd name="connsiteX1" fmla="*/ 29631 w 403633"/>
                <a:gd name="connsiteY1" fmla="*/ 59107 h 58550"/>
                <a:gd name="connsiteX2" fmla="*/ 356 w 403633"/>
                <a:gd name="connsiteY2" fmla="*/ 29832 h 58550"/>
                <a:gd name="connsiteX3" fmla="*/ 356 w 403633"/>
                <a:gd name="connsiteY3" fmla="*/ 29832 h 58550"/>
                <a:gd name="connsiteX4" fmla="*/ 29631 w 403633"/>
                <a:gd name="connsiteY4" fmla="*/ 557 h 58550"/>
                <a:gd name="connsiteX5" fmla="*/ 403990 w 403633"/>
                <a:gd name="connsiteY5" fmla="*/ 557 h 58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633" h="58550">
                  <a:moveTo>
                    <a:pt x="403990" y="59107"/>
                  </a:moveTo>
                  <a:lnTo>
                    <a:pt x="29631" y="59107"/>
                  </a:lnTo>
                  <a:cubicBezTo>
                    <a:pt x="13531" y="59107"/>
                    <a:pt x="356" y="45931"/>
                    <a:pt x="356" y="29832"/>
                  </a:cubicBezTo>
                  <a:lnTo>
                    <a:pt x="356" y="29832"/>
                  </a:lnTo>
                  <a:cubicBezTo>
                    <a:pt x="356" y="13732"/>
                    <a:pt x="13529" y="557"/>
                    <a:pt x="29631" y="557"/>
                  </a:cubicBezTo>
                  <a:lnTo>
                    <a:pt x="403990" y="557"/>
                  </a:lnTo>
                </a:path>
              </a:pathLst>
            </a:custGeom>
            <a:noFill/>
            <a:ln w="15875" cap="rnd">
              <a:solidFill>
                <a:srgbClr val="000000"/>
              </a:solidFill>
              <a:prstDash val="solid"/>
              <a:round/>
            </a:ln>
          </p:spPr>
          <p:txBody>
            <a:bodyPr rtlCol="0" anchor="ctr"/>
            <a:lstStyle/>
            <a:p>
              <a:endParaRPr lang="en-US"/>
            </a:p>
          </p:txBody>
        </p:sp>
        <p:sp>
          <p:nvSpPr>
            <p:cNvPr id="54" name="Freeform 53">
              <a:extLst>
                <a:ext uri="{FF2B5EF4-FFF2-40B4-BE49-F238E27FC236}">
                  <a16:creationId xmlns:a16="http://schemas.microsoft.com/office/drawing/2014/main" id="{B7F11507-0299-BE1C-E921-CE118CDEC479}"/>
                </a:ext>
              </a:extLst>
            </p:cNvPr>
            <p:cNvSpPr/>
            <p:nvPr/>
          </p:nvSpPr>
          <p:spPr>
            <a:xfrm flipV="1">
              <a:off x="7609963" y="2525798"/>
              <a:ext cx="285609" cy="285609"/>
            </a:xfrm>
            <a:custGeom>
              <a:avLst/>
              <a:gdLst>
                <a:gd name="connsiteX0" fmla="*/ 143341 w 285609"/>
                <a:gd name="connsiteY0" fmla="*/ 436 h 285609"/>
                <a:gd name="connsiteX1" fmla="*/ 286146 w 285609"/>
                <a:gd name="connsiteY1" fmla="*/ 143241 h 285609"/>
                <a:gd name="connsiteX2" fmla="*/ 143341 w 285609"/>
                <a:gd name="connsiteY2" fmla="*/ 286046 h 285609"/>
                <a:gd name="connsiteX3" fmla="*/ 536 w 285609"/>
                <a:gd name="connsiteY3" fmla="*/ 143241 h 285609"/>
                <a:gd name="connsiteX4" fmla="*/ 143341 w 285609"/>
                <a:gd name="connsiteY4" fmla="*/ 436 h 285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609" h="285609">
                  <a:moveTo>
                    <a:pt x="143341" y="436"/>
                  </a:moveTo>
                  <a:cubicBezTo>
                    <a:pt x="221995" y="436"/>
                    <a:pt x="286146" y="64587"/>
                    <a:pt x="286146" y="143241"/>
                  </a:cubicBezTo>
                  <a:cubicBezTo>
                    <a:pt x="286146" y="221895"/>
                    <a:pt x="221995" y="286046"/>
                    <a:pt x="143341" y="286046"/>
                  </a:cubicBezTo>
                  <a:cubicBezTo>
                    <a:pt x="64687" y="286046"/>
                    <a:pt x="536" y="221895"/>
                    <a:pt x="536" y="143241"/>
                  </a:cubicBezTo>
                  <a:cubicBezTo>
                    <a:pt x="536" y="64587"/>
                    <a:pt x="64687" y="436"/>
                    <a:pt x="143341" y="436"/>
                  </a:cubicBezTo>
                  <a:close/>
                </a:path>
              </a:pathLst>
            </a:custGeom>
            <a:noFill/>
            <a:ln w="15875" cap="rnd">
              <a:solidFill>
                <a:srgbClr val="000000"/>
              </a:solidFill>
              <a:prstDash val="solid"/>
              <a:round/>
            </a:ln>
          </p:spPr>
          <p:txBody>
            <a:bodyPr rtlCol="0" anchor="ctr"/>
            <a:lstStyle/>
            <a:p>
              <a:endParaRPr lang="en-US"/>
            </a:p>
          </p:txBody>
        </p:sp>
        <p:sp>
          <p:nvSpPr>
            <p:cNvPr id="55" name="Freeform 54">
              <a:extLst>
                <a:ext uri="{FF2B5EF4-FFF2-40B4-BE49-F238E27FC236}">
                  <a16:creationId xmlns:a16="http://schemas.microsoft.com/office/drawing/2014/main" id="{CF4C35EB-C262-05C5-2118-7E69D0043B78}"/>
                </a:ext>
              </a:extLst>
            </p:cNvPr>
            <p:cNvSpPr/>
            <p:nvPr/>
          </p:nvSpPr>
          <p:spPr>
            <a:xfrm flipV="1">
              <a:off x="7435738" y="2439401"/>
              <a:ext cx="142804" cy="185646"/>
            </a:xfrm>
            <a:custGeom>
              <a:avLst/>
              <a:gdLst>
                <a:gd name="connsiteX0" fmla="*/ 257 w 142804"/>
                <a:gd name="connsiteY0" fmla="*/ 344 h 185646"/>
                <a:gd name="connsiteX1" fmla="*/ 257 w 142804"/>
                <a:gd name="connsiteY1" fmla="*/ 185990 h 185646"/>
                <a:gd name="connsiteX2" fmla="*/ 143062 w 142804"/>
                <a:gd name="connsiteY2" fmla="*/ 185990 h 185646"/>
                <a:gd name="connsiteX3" fmla="*/ 143062 w 142804"/>
                <a:gd name="connsiteY3" fmla="*/ 344 h 185646"/>
              </a:gdLst>
              <a:ahLst/>
              <a:cxnLst>
                <a:cxn ang="0">
                  <a:pos x="connsiteX0" y="connsiteY0"/>
                </a:cxn>
                <a:cxn ang="0">
                  <a:pos x="connsiteX1" y="connsiteY1"/>
                </a:cxn>
                <a:cxn ang="0">
                  <a:pos x="connsiteX2" y="connsiteY2"/>
                </a:cxn>
                <a:cxn ang="0">
                  <a:pos x="connsiteX3" y="connsiteY3"/>
                </a:cxn>
              </a:cxnLst>
              <a:rect l="l" t="t" r="r" b="b"/>
              <a:pathLst>
                <a:path w="142804" h="185646">
                  <a:moveTo>
                    <a:pt x="257" y="344"/>
                  </a:moveTo>
                  <a:lnTo>
                    <a:pt x="257" y="185990"/>
                  </a:lnTo>
                  <a:lnTo>
                    <a:pt x="143062" y="185990"/>
                  </a:lnTo>
                  <a:lnTo>
                    <a:pt x="143062" y="344"/>
                  </a:lnTo>
                </a:path>
              </a:pathLst>
            </a:custGeom>
            <a:noFill/>
            <a:ln w="15875" cap="rnd">
              <a:solidFill>
                <a:srgbClr val="000000"/>
              </a:solidFill>
              <a:prstDash val="solid"/>
              <a:round/>
            </a:ln>
          </p:spPr>
          <p:txBody>
            <a:bodyPr rtlCol="0" anchor="ctr"/>
            <a:lstStyle/>
            <a:p>
              <a:endParaRPr lang="en-US"/>
            </a:p>
          </p:txBody>
        </p:sp>
        <p:sp>
          <p:nvSpPr>
            <p:cNvPr id="56" name="Freeform 55">
              <a:extLst>
                <a:ext uri="{FF2B5EF4-FFF2-40B4-BE49-F238E27FC236}">
                  <a16:creationId xmlns:a16="http://schemas.microsoft.com/office/drawing/2014/main" id="{1E796712-AE14-8BB2-DA3C-3946B5B1085F}"/>
                </a:ext>
              </a:extLst>
            </p:cNvPr>
            <p:cNvSpPr/>
            <p:nvPr/>
          </p:nvSpPr>
          <p:spPr>
            <a:xfrm flipV="1">
              <a:off x="7464300" y="2282313"/>
              <a:ext cx="85682" cy="85682"/>
            </a:xfrm>
            <a:custGeom>
              <a:avLst/>
              <a:gdLst>
                <a:gd name="connsiteX0" fmla="*/ 43148 w 85682"/>
                <a:gd name="connsiteY0" fmla="*/ 185 h 85682"/>
                <a:gd name="connsiteX1" fmla="*/ 85990 w 85682"/>
                <a:gd name="connsiteY1" fmla="*/ 43027 h 85682"/>
                <a:gd name="connsiteX2" fmla="*/ 43148 w 85682"/>
                <a:gd name="connsiteY2" fmla="*/ 85868 h 85682"/>
                <a:gd name="connsiteX3" fmla="*/ 307 w 85682"/>
                <a:gd name="connsiteY3" fmla="*/ 43027 h 85682"/>
                <a:gd name="connsiteX4" fmla="*/ 43148 w 85682"/>
                <a:gd name="connsiteY4" fmla="*/ 185 h 85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82" h="85682">
                  <a:moveTo>
                    <a:pt x="43148" y="185"/>
                  </a:moveTo>
                  <a:cubicBezTo>
                    <a:pt x="66744" y="185"/>
                    <a:pt x="85990" y="19431"/>
                    <a:pt x="85990" y="43027"/>
                  </a:cubicBezTo>
                  <a:cubicBezTo>
                    <a:pt x="85990" y="66622"/>
                    <a:pt x="66744" y="85868"/>
                    <a:pt x="43148" y="85868"/>
                  </a:cubicBezTo>
                  <a:cubicBezTo>
                    <a:pt x="19552" y="85868"/>
                    <a:pt x="307" y="66622"/>
                    <a:pt x="307" y="43027"/>
                  </a:cubicBezTo>
                  <a:cubicBezTo>
                    <a:pt x="307" y="19431"/>
                    <a:pt x="19552" y="185"/>
                    <a:pt x="43148" y="185"/>
                  </a:cubicBezTo>
                  <a:close/>
                </a:path>
              </a:pathLst>
            </a:custGeom>
            <a:noFill/>
            <a:ln w="15875" cap="rnd">
              <a:solidFill>
                <a:srgbClr val="000000"/>
              </a:solidFill>
              <a:prstDash val="solid"/>
              <a:round/>
            </a:ln>
          </p:spPr>
          <p:txBody>
            <a:bodyPr rtlCol="0" anchor="ctr"/>
            <a:lstStyle/>
            <a:p>
              <a:endParaRPr lang="en-US"/>
            </a:p>
          </p:txBody>
        </p:sp>
        <p:sp>
          <p:nvSpPr>
            <p:cNvPr id="57" name="Freeform 56">
              <a:extLst>
                <a:ext uri="{FF2B5EF4-FFF2-40B4-BE49-F238E27FC236}">
                  <a16:creationId xmlns:a16="http://schemas.microsoft.com/office/drawing/2014/main" id="{F0BE0B95-6619-9CFC-B74E-2AE848B34EF3}"/>
                </a:ext>
              </a:extLst>
            </p:cNvPr>
            <p:cNvSpPr/>
            <p:nvPr/>
          </p:nvSpPr>
          <p:spPr>
            <a:xfrm flipV="1">
              <a:off x="7371439" y="2248556"/>
              <a:ext cx="9" cy="1071"/>
            </a:xfrm>
            <a:custGeom>
              <a:avLst/>
              <a:gdLst>
                <a:gd name="connsiteX0" fmla="*/ 180 w 9"/>
                <a:gd name="connsiteY0" fmla="*/ 144 h 1071"/>
                <a:gd name="connsiteX1" fmla="*/ 190 w 9"/>
                <a:gd name="connsiteY1" fmla="*/ 144 h 1071"/>
              </a:gdLst>
              <a:ahLst/>
              <a:cxnLst>
                <a:cxn ang="0">
                  <a:pos x="connsiteX0" y="connsiteY0"/>
                </a:cxn>
                <a:cxn ang="0">
                  <a:pos x="connsiteX1" y="connsiteY1"/>
                </a:cxn>
              </a:cxnLst>
              <a:rect l="l" t="t" r="r" b="b"/>
              <a:pathLst>
                <a:path w="9" h="1071">
                  <a:moveTo>
                    <a:pt x="180" y="144"/>
                  </a:moveTo>
                  <a:lnTo>
                    <a:pt x="190" y="144"/>
                  </a:lnTo>
                </a:path>
              </a:pathLst>
            </a:custGeom>
            <a:noFill/>
            <a:ln w="15875" cap="rnd">
              <a:solidFill>
                <a:srgbClr val="000000"/>
              </a:solidFill>
              <a:prstDash val="solid"/>
              <a:round/>
            </a:ln>
          </p:spPr>
          <p:txBody>
            <a:bodyPr rtlCol="0" anchor="ctr"/>
            <a:lstStyle/>
            <a:p>
              <a:endParaRPr lang="en-US"/>
            </a:p>
          </p:txBody>
        </p:sp>
        <p:sp>
          <p:nvSpPr>
            <p:cNvPr id="58" name="Freeform 57">
              <a:extLst>
                <a:ext uri="{FF2B5EF4-FFF2-40B4-BE49-F238E27FC236}">
                  <a16:creationId xmlns:a16="http://schemas.microsoft.com/office/drawing/2014/main" id="{3E3D36E3-6D23-C9DD-005D-08B13CD7AAD6}"/>
                </a:ext>
              </a:extLst>
            </p:cNvPr>
            <p:cNvSpPr/>
            <p:nvPr/>
          </p:nvSpPr>
          <p:spPr>
            <a:xfrm flipV="1">
              <a:off x="7670862" y="2605193"/>
              <a:ext cx="163810" cy="126820"/>
            </a:xfrm>
            <a:custGeom>
              <a:avLst/>
              <a:gdLst>
                <a:gd name="connsiteX0" fmla="*/ 8848 w 163810"/>
                <a:gd name="connsiteY0" fmla="*/ 45876 h 126820"/>
                <a:gd name="connsiteX1" fmla="*/ 8848 w 163810"/>
                <a:gd name="connsiteY1" fmla="*/ 86263 h 126820"/>
                <a:gd name="connsiteX2" fmla="*/ 49236 w 163810"/>
                <a:gd name="connsiteY2" fmla="*/ 86263 h 126820"/>
                <a:gd name="connsiteX3" fmla="*/ 66032 w 163810"/>
                <a:gd name="connsiteY3" fmla="*/ 69468 h 126820"/>
                <a:gd name="connsiteX4" fmla="*/ 115543 w 163810"/>
                <a:gd name="connsiteY4" fmla="*/ 118980 h 126820"/>
                <a:gd name="connsiteX5" fmla="*/ 155930 w 163810"/>
                <a:gd name="connsiteY5" fmla="*/ 118980 h 126820"/>
                <a:gd name="connsiteX6" fmla="*/ 155930 w 163810"/>
                <a:gd name="connsiteY6" fmla="*/ 78593 h 126820"/>
                <a:gd name="connsiteX7" fmla="*/ 86224 w 163810"/>
                <a:gd name="connsiteY7" fmla="*/ 8887 h 126820"/>
                <a:gd name="connsiteX8" fmla="*/ 45838 w 163810"/>
                <a:gd name="connsiteY8" fmla="*/ 8887 h 126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810" h="126820">
                  <a:moveTo>
                    <a:pt x="8848" y="45876"/>
                  </a:moveTo>
                  <a:cubicBezTo>
                    <a:pt x="-2303" y="57029"/>
                    <a:pt x="-2303" y="75111"/>
                    <a:pt x="8848" y="86263"/>
                  </a:cubicBezTo>
                  <a:cubicBezTo>
                    <a:pt x="20001" y="97416"/>
                    <a:pt x="38083" y="97416"/>
                    <a:pt x="49236" y="86263"/>
                  </a:cubicBezTo>
                  <a:lnTo>
                    <a:pt x="66032" y="69468"/>
                  </a:lnTo>
                  <a:lnTo>
                    <a:pt x="115543" y="118980"/>
                  </a:lnTo>
                  <a:cubicBezTo>
                    <a:pt x="126695" y="130131"/>
                    <a:pt x="144779" y="130131"/>
                    <a:pt x="155930" y="118980"/>
                  </a:cubicBezTo>
                  <a:cubicBezTo>
                    <a:pt x="167083" y="107828"/>
                    <a:pt x="167083" y="89745"/>
                    <a:pt x="155930" y="78593"/>
                  </a:cubicBezTo>
                  <a:lnTo>
                    <a:pt x="86224" y="8887"/>
                  </a:lnTo>
                  <a:cubicBezTo>
                    <a:pt x="75073" y="-2265"/>
                    <a:pt x="56989" y="-2265"/>
                    <a:pt x="45838" y="8887"/>
                  </a:cubicBezTo>
                  <a:close/>
                </a:path>
              </a:pathLst>
            </a:custGeom>
            <a:noFill/>
            <a:ln w="15875" cap="rnd">
              <a:solidFill>
                <a:srgbClr val="000000"/>
              </a:solidFill>
              <a:prstDash val="solid"/>
              <a:round/>
            </a:ln>
          </p:spPr>
          <p:txBody>
            <a:bodyPr rtlCol="0" anchor="ctr"/>
            <a:lstStyle/>
            <a:p>
              <a:endParaRPr lang="en-US"/>
            </a:p>
          </p:txBody>
        </p:sp>
      </p:grpSp>
    </p:spTree>
    <p:extLst>
      <p:ext uri="{BB962C8B-B14F-4D97-AF65-F5344CB8AC3E}">
        <p14:creationId xmlns:p14="http://schemas.microsoft.com/office/powerpoint/2010/main" val="20139936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2FA9F-18B9-B86B-FBB0-74976BE0DD14}"/>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4016E130-FFE4-95F3-9593-3005D0E630D9}"/>
              </a:ext>
            </a:extLst>
          </p:cNvPr>
          <p:cNvSpPr/>
          <p:nvPr/>
        </p:nvSpPr>
        <p:spPr>
          <a:xfrm>
            <a:off x="-1" y="5687"/>
            <a:ext cx="12192001" cy="2658066"/>
          </a:xfrm>
          <a:prstGeom prst="rect">
            <a:avLst/>
          </a:prstGeom>
          <a:solidFill>
            <a:schemeClr val="bg2">
              <a:lumMod val="40000"/>
              <a:lumOff val="60000"/>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endParaRPr lang="en-US" sz="1050" dirty="0">
              <a:solidFill>
                <a:schemeClr val="tx1"/>
              </a:solidFill>
            </a:endParaRPr>
          </a:p>
        </p:txBody>
      </p:sp>
      <p:sp>
        <p:nvSpPr>
          <p:cNvPr id="2" name="Title 1">
            <a:extLst>
              <a:ext uri="{FF2B5EF4-FFF2-40B4-BE49-F238E27FC236}">
                <a16:creationId xmlns:a16="http://schemas.microsoft.com/office/drawing/2014/main" id="{9207068D-BF45-B508-8F79-3555FA98AA43}"/>
              </a:ext>
            </a:extLst>
          </p:cNvPr>
          <p:cNvSpPr>
            <a:spLocks noGrp="1"/>
          </p:cNvSpPr>
          <p:nvPr>
            <p:ph type="title"/>
          </p:nvPr>
        </p:nvSpPr>
        <p:spPr>
          <a:xfrm>
            <a:off x="653845" y="667820"/>
            <a:ext cx="10903159" cy="378110"/>
          </a:xfrm>
        </p:spPr>
        <p:txBody>
          <a:bodyPr/>
          <a:lstStyle/>
          <a:p>
            <a:r>
              <a:rPr lang="en-US" dirty="0"/>
              <a:t>Tax Planning: </a:t>
            </a:r>
            <a:br>
              <a:rPr lang="en-US" dirty="0"/>
            </a:br>
            <a:r>
              <a:rPr lang="en-US" dirty="0"/>
              <a:t>Roth Conversions</a:t>
            </a:r>
            <a:br>
              <a:rPr lang="en-US" dirty="0"/>
            </a:br>
            <a:endParaRPr lang="en-US" dirty="0"/>
          </a:p>
        </p:txBody>
      </p:sp>
      <p:sp>
        <p:nvSpPr>
          <p:cNvPr id="4" name="Footer Placeholder 3">
            <a:extLst>
              <a:ext uri="{FF2B5EF4-FFF2-40B4-BE49-F238E27FC236}">
                <a16:creationId xmlns:a16="http://schemas.microsoft.com/office/drawing/2014/main" id="{82C97ADB-7658-7367-8A4A-2F3EF1E224FE}"/>
              </a:ext>
            </a:extLst>
          </p:cNvPr>
          <p:cNvSpPr>
            <a:spLocks noGrp="1"/>
          </p:cNvSpPr>
          <p:nvPr>
            <p:ph type="ftr" sz="quarter" idx="10"/>
          </p:nvPr>
        </p:nvSpPr>
        <p:spPr>
          <a:xfrm>
            <a:off x="1134083" y="6330520"/>
            <a:ext cx="4632960" cy="219456"/>
          </a:xfrm>
        </p:spPr>
        <p:txBody>
          <a:bodyPr/>
          <a:lstStyle/>
          <a:p>
            <a:r>
              <a:rPr lang="en-US"/>
              <a:t>PLEASE REFER TO CONTENT DISCLOSURES AT THE END OF THIS PRESENTATION.</a:t>
            </a:r>
            <a:endParaRPr lang="en-US" dirty="0"/>
          </a:p>
        </p:txBody>
      </p:sp>
      <p:sp>
        <p:nvSpPr>
          <p:cNvPr id="5" name="Slide Number Placeholder 4">
            <a:extLst>
              <a:ext uri="{FF2B5EF4-FFF2-40B4-BE49-F238E27FC236}">
                <a16:creationId xmlns:a16="http://schemas.microsoft.com/office/drawing/2014/main" id="{D23F5404-00EB-1420-2CC9-1A2ACF2D0225}"/>
              </a:ext>
            </a:extLst>
          </p:cNvPr>
          <p:cNvSpPr>
            <a:spLocks noGrp="1"/>
          </p:cNvSpPr>
          <p:nvPr>
            <p:ph type="sldNum" sz="quarter" idx="11"/>
          </p:nvPr>
        </p:nvSpPr>
        <p:spPr>
          <a:xfrm>
            <a:off x="665136" y="6330520"/>
            <a:ext cx="468949" cy="219456"/>
          </a:xfrm>
        </p:spPr>
        <p:txBody>
          <a:bodyPr/>
          <a:lstStyle/>
          <a:p>
            <a:fld id="{AB0A2F5B-9D58-954B-BE2D-971097BC211C}" type="slidenum">
              <a:rPr lang="en-US" smtClean="0"/>
              <a:pPr/>
              <a:t>38</a:t>
            </a:fld>
            <a:endParaRPr lang="en-US" dirty="0"/>
          </a:p>
        </p:txBody>
      </p:sp>
      <p:sp>
        <p:nvSpPr>
          <p:cNvPr id="13" name="Text Placeholder 12">
            <a:extLst>
              <a:ext uri="{FF2B5EF4-FFF2-40B4-BE49-F238E27FC236}">
                <a16:creationId xmlns:a16="http://schemas.microsoft.com/office/drawing/2014/main" id="{CA00EA9A-740F-D6B6-CCA8-794E0C18766D}"/>
              </a:ext>
            </a:extLst>
          </p:cNvPr>
          <p:cNvSpPr>
            <a:spLocks noGrp="1"/>
          </p:cNvSpPr>
          <p:nvPr>
            <p:ph type="body" sz="quarter" idx="12"/>
          </p:nvPr>
        </p:nvSpPr>
        <p:spPr>
          <a:xfrm>
            <a:off x="665164" y="5829299"/>
            <a:ext cx="5101879" cy="276271"/>
          </a:xfrm>
        </p:spPr>
        <p:txBody>
          <a:bodyPr/>
          <a:lstStyle/>
          <a:p>
            <a:r>
              <a:rPr lang="en-US" dirty="0"/>
              <a:t>This content is for informational purposes only and does not constitute tax or financial advice. Please consult a qualified professional regarding your individual circumstances. To contribute to a Roth IRA, investors must meet income eligibility requirements. Converting assets to a Roth may trigger current-year taxes. Consult a qualified tax advisor before making any decisions.</a:t>
            </a:r>
            <a:endParaRPr lang="fr-FR" dirty="0"/>
          </a:p>
        </p:txBody>
      </p:sp>
      <p:sp>
        <p:nvSpPr>
          <p:cNvPr id="7" name="Text Placeholder 6">
            <a:extLst>
              <a:ext uri="{FF2B5EF4-FFF2-40B4-BE49-F238E27FC236}">
                <a16:creationId xmlns:a16="http://schemas.microsoft.com/office/drawing/2014/main" id="{5087A0D7-6260-9E0F-FA26-DD093FE8CCC9}"/>
              </a:ext>
            </a:extLst>
          </p:cNvPr>
          <p:cNvSpPr>
            <a:spLocks noGrp="1"/>
          </p:cNvSpPr>
          <p:nvPr>
            <p:ph type="body" sz="quarter" idx="13"/>
          </p:nvPr>
        </p:nvSpPr>
        <p:spPr>
          <a:xfrm>
            <a:off x="658813" y="1525302"/>
            <a:ext cx="10928350" cy="315912"/>
          </a:xfrm>
        </p:spPr>
        <p:txBody>
          <a:bodyPr/>
          <a:lstStyle/>
          <a:p>
            <a:r>
              <a:rPr lang="en-US" dirty="0"/>
              <a:t>Summary</a:t>
            </a:r>
          </a:p>
        </p:txBody>
      </p:sp>
      <p:grpSp>
        <p:nvGrpSpPr>
          <p:cNvPr id="77" name="Group 76">
            <a:extLst>
              <a:ext uri="{FF2B5EF4-FFF2-40B4-BE49-F238E27FC236}">
                <a16:creationId xmlns:a16="http://schemas.microsoft.com/office/drawing/2014/main" id="{B11075CF-94AD-DBBF-1ED5-318061F3AEF7}"/>
              </a:ext>
            </a:extLst>
          </p:cNvPr>
          <p:cNvGrpSpPr/>
          <p:nvPr/>
        </p:nvGrpSpPr>
        <p:grpSpPr>
          <a:xfrm>
            <a:off x="685472" y="3325886"/>
            <a:ext cx="5312036" cy="1480851"/>
            <a:chOff x="654049" y="3013481"/>
            <a:chExt cx="5312036" cy="1480851"/>
          </a:xfrm>
        </p:grpSpPr>
        <p:grpSp>
          <p:nvGrpSpPr>
            <p:cNvPr id="17" name="Group 16">
              <a:extLst>
                <a:ext uri="{FF2B5EF4-FFF2-40B4-BE49-F238E27FC236}">
                  <a16:creationId xmlns:a16="http://schemas.microsoft.com/office/drawing/2014/main" id="{DC7AFF4E-CF8A-F428-4C5D-9FFE8E887AEA}"/>
                </a:ext>
              </a:extLst>
            </p:cNvPr>
            <p:cNvGrpSpPr/>
            <p:nvPr/>
          </p:nvGrpSpPr>
          <p:grpSpPr>
            <a:xfrm>
              <a:off x="654049" y="3564686"/>
              <a:ext cx="5312036" cy="929646"/>
              <a:chOff x="3909913" y="-464344"/>
              <a:chExt cx="3100487" cy="603433"/>
            </a:xfrm>
            <a:noFill/>
          </p:grpSpPr>
          <p:sp>
            <p:nvSpPr>
              <p:cNvPr id="18" name="Rectangle 17">
                <a:extLst>
                  <a:ext uri="{FF2B5EF4-FFF2-40B4-BE49-F238E27FC236}">
                    <a16:creationId xmlns:a16="http://schemas.microsoft.com/office/drawing/2014/main" id="{F49EC634-366F-3104-DF63-E6BA0629EFC9}"/>
                  </a:ext>
                </a:extLst>
              </p:cNvPr>
              <p:cNvSpPr/>
              <p:nvPr/>
            </p:nvSpPr>
            <p:spPr>
              <a:xfrm>
                <a:off x="3909913" y="-464344"/>
                <a:ext cx="914400" cy="603433"/>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91440" rtlCol="0" anchor="t" anchorCtr="0"/>
              <a:lstStyle/>
              <a:p>
                <a:pPr>
                  <a:spcAft>
                    <a:spcPts val="600"/>
                  </a:spcAft>
                </a:pPr>
                <a:r>
                  <a:rPr lang="en-US" sz="1100" b="1" dirty="0">
                    <a:solidFill>
                      <a:schemeClr val="tx1"/>
                    </a:solidFill>
                  </a:rPr>
                  <a:t>Current tax-deferred </a:t>
                </a:r>
                <a:br>
                  <a:rPr lang="en-US" sz="1100" b="1" dirty="0">
                    <a:solidFill>
                      <a:schemeClr val="tx1"/>
                    </a:solidFill>
                  </a:rPr>
                </a:br>
                <a:r>
                  <a:rPr lang="en-US" sz="1100" b="1" dirty="0">
                    <a:solidFill>
                      <a:schemeClr val="tx1"/>
                    </a:solidFill>
                  </a:rPr>
                  <a:t>retirement account</a:t>
                </a:r>
              </a:p>
              <a:p>
                <a:pPr>
                  <a:spcAft>
                    <a:spcPts val="600"/>
                  </a:spcAft>
                </a:pPr>
                <a:r>
                  <a:rPr lang="en-US" sz="1050" dirty="0">
                    <a:solidFill>
                      <a:schemeClr val="tx1"/>
                    </a:solidFill>
                  </a:rPr>
                  <a:t>(e.g. 401(k), traditional IRA)</a:t>
                </a:r>
              </a:p>
            </p:txBody>
          </p:sp>
          <p:sp>
            <p:nvSpPr>
              <p:cNvPr id="19" name="Rectangle 18">
                <a:extLst>
                  <a:ext uri="{FF2B5EF4-FFF2-40B4-BE49-F238E27FC236}">
                    <a16:creationId xmlns:a16="http://schemas.microsoft.com/office/drawing/2014/main" id="{DECA2DC7-EF3A-E7D1-0672-948520A2737E}"/>
                  </a:ext>
                </a:extLst>
              </p:cNvPr>
              <p:cNvSpPr/>
              <p:nvPr/>
            </p:nvSpPr>
            <p:spPr>
              <a:xfrm>
                <a:off x="5002957" y="-464344"/>
                <a:ext cx="914400" cy="603433"/>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91440" rtlCol="0" anchor="t" anchorCtr="0"/>
              <a:lstStyle/>
              <a:p>
                <a:pPr>
                  <a:spcAft>
                    <a:spcPts val="600"/>
                  </a:spcAft>
                </a:pPr>
                <a:r>
                  <a:rPr lang="en-US" sz="1100" b="1" dirty="0">
                    <a:solidFill>
                      <a:schemeClr val="tx1"/>
                    </a:solidFill>
                  </a:rPr>
                  <a:t>You pay tax on the amount you convert</a:t>
                </a:r>
              </a:p>
            </p:txBody>
          </p:sp>
          <p:sp>
            <p:nvSpPr>
              <p:cNvPr id="20" name="Rectangle 19">
                <a:extLst>
                  <a:ext uri="{FF2B5EF4-FFF2-40B4-BE49-F238E27FC236}">
                    <a16:creationId xmlns:a16="http://schemas.microsoft.com/office/drawing/2014/main" id="{72A3A272-E582-694E-5685-C694260369E2}"/>
                  </a:ext>
                </a:extLst>
              </p:cNvPr>
              <p:cNvSpPr/>
              <p:nvPr/>
            </p:nvSpPr>
            <p:spPr>
              <a:xfrm>
                <a:off x="6096000" y="-464344"/>
                <a:ext cx="914400" cy="603433"/>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91440" tIns="91440" rIns="91440" bIns="91440" rtlCol="0" anchor="t" anchorCtr="0"/>
              <a:lstStyle/>
              <a:p>
                <a:pPr>
                  <a:spcAft>
                    <a:spcPts val="600"/>
                  </a:spcAft>
                </a:pPr>
                <a:r>
                  <a:rPr lang="en-US" sz="1100" b="1" dirty="0">
                    <a:solidFill>
                      <a:schemeClr val="tx1"/>
                    </a:solidFill>
                  </a:rPr>
                  <a:t>Any future earnings grow tax-free in a Roth IRA</a:t>
                </a:r>
              </a:p>
            </p:txBody>
          </p:sp>
        </p:grpSp>
        <p:cxnSp>
          <p:nvCxnSpPr>
            <p:cNvPr id="26" name="Straight Arrow Connector 25">
              <a:extLst>
                <a:ext uri="{FF2B5EF4-FFF2-40B4-BE49-F238E27FC236}">
                  <a16:creationId xmlns:a16="http://schemas.microsoft.com/office/drawing/2014/main" id="{D992D821-194B-14B6-E427-A21BE3E59CB0}"/>
                </a:ext>
              </a:extLst>
            </p:cNvPr>
            <p:cNvCxnSpPr>
              <a:cxnSpLocks/>
            </p:cNvCxnSpPr>
            <p:nvPr/>
          </p:nvCxnSpPr>
          <p:spPr>
            <a:xfrm>
              <a:off x="1622442" y="3279768"/>
              <a:ext cx="669670" cy="0"/>
            </a:xfrm>
            <a:prstGeom prst="straightConnector1">
              <a:avLst/>
            </a:prstGeom>
            <a:ln w="12700">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6E2E918B-9B2E-E664-709B-0E7AEF130D57}"/>
                </a:ext>
              </a:extLst>
            </p:cNvPr>
            <p:cNvCxnSpPr>
              <a:cxnSpLocks/>
            </p:cNvCxnSpPr>
            <p:nvPr/>
          </p:nvCxnSpPr>
          <p:spPr>
            <a:xfrm>
              <a:off x="3464357" y="3279768"/>
              <a:ext cx="669670" cy="0"/>
            </a:xfrm>
            <a:prstGeom prst="straightConnector1">
              <a:avLst/>
            </a:prstGeom>
            <a:ln w="12700">
              <a:tailEnd type="arrow"/>
            </a:ln>
          </p:spPr>
          <p:style>
            <a:lnRef idx="1">
              <a:schemeClr val="accent1"/>
            </a:lnRef>
            <a:fillRef idx="0">
              <a:schemeClr val="accent1"/>
            </a:fillRef>
            <a:effectRef idx="0">
              <a:schemeClr val="accent1"/>
            </a:effectRef>
            <a:fontRef idx="minor">
              <a:schemeClr val="tx1"/>
            </a:fontRef>
          </p:style>
        </p:cxnSp>
        <p:grpSp>
          <p:nvGrpSpPr>
            <p:cNvPr id="49" name="Graphic 32">
              <a:extLst>
                <a:ext uri="{FF2B5EF4-FFF2-40B4-BE49-F238E27FC236}">
                  <a16:creationId xmlns:a16="http://schemas.microsoft.com/office/drawing/2014/main" id="{C7FD3E4C-8785-9FD0-EF30-DC26269B1C2E}"/>
                </a:ext>
              </a:extLst>
            </p:cNvPr>
            <p:cNvGrpSpPr/>
            <p:nvPr/>
          </p:nvGrpSpPr>
          <p:grpSpPr>
            <a:xfrm>
              <a:off x="2633425" y="3013484"/>
              <a:ext cx="489617" cy="532566"/>
              <a:chOff x="2633425" y="3013484"/>
              <a:chExt cx="489617" cy="532566"/>
            </a:xfrm>
            <a:noFill/>
          </p:grpSpPr>
          <p:sp>
            <p:nvSpPr>
              <p:cNvPr id="50" name="Freeform 49">
                <a:extLst>
                  <a:ext uri="{FF2B5EF4-FFF2-40B4-BE49-F238E27FC236}">
                    <a16:creationId xmlns:a16="http://schemas.microsoft.com/office/drawing/2014/main" id="{D07A5499-1A07-4C4E-AE80-BFDEC4E36E75}"/>
                  </a:ext>
                </a:extLst>
              </p:cNvPr>
              <p:cNvSpPr/>
              <p:nvPr/>
            </p:nvSpPr>
            <p:spPr>
              <a:xfrm>
                <a:off x="2659194" y="3013484"/>
                <a:ext cx="352180" cy="274873"/>
              </a:xfrm>
              <a:custGeom>
                <a:avLst/>
                <a:gdLst>
                  <a:gd name="connsiteX0" fmla="*/ 0 w 352180"/>
                  <a:gd name="connsiteY0" fmla="*/ 56951 h 274873"/>
                  <a:gd name="connsiteX1" fmla="*/ 332110 w 352180"/>
                  <a:gd name="connsiteY1" fmla="*/ 250 h 274873"/>
                  <a:gd name="connsiteX2" fmla="*/ 352181 w 352180"/>
                  <a:gd name="connsiteY2" fmla="*/ 17185 h 274873"/>
                  <a:gd name="connsiteX3" fmla="*/ 352181 w 352180"/>
                  <a:gd name="connsiteY3" fmla="*/ 274874 h 274873"/>
                </a:gdLst>
                <a:ahLst/>
                <a:cxnLst>
                  <a:cxn ang="0">
                    <a:pos x="connsiteX0" y="connsiteY0"/>
                  </a:cxn>
                  <a:cxn ang="0">
                    <a:pos x="connsiteX1" y="connsiteY1"/>
                  </a:cxn>
                  <a:cxn ang="0">
                    <a:pos x="connsiteX2" y="connsiteY2"/>
                  </a:cxn>
                  <a:cxn ang="0">
                    <a:pos x="connsiteX3" y="connsiteY3"/>
                  </a:cxn>
                </a:cxnLst>
                <a:rect l="l" t="t" r="r" b="b"/>
                <a:pathLst>
                  <a:path w="352180" h="274873">
                    <a:moveTo>
                      <a:pt x="0" y="56951"/>
                    </a:moveTo>
                    <a:lnTo>
                      <a:pt x="332110" y="250"/>
                    </a:lnTo>
                    <a:cubicBezTo>
                      <a:pt x="342602" y="-1542"/>
                      <a:pt x="352181" y="6541"/>
                      <a:pt x="352181" y="17185"/>
                    </a:cubicBezTo>
                    <a:lnTo>
                      <a:pt x="352181" y="274874"/>
                    </a:lnTo>
                  </a:path>
                </a:pathLst>
              </a:custGeom>
              <a:noFill/>
              <a:ln w="15875" cap="rnd">
                <a:solidFill>
                  <a:srgbClr val="000000"/>
                </a:solidFill>
                <a:prstDash val="solid"/>
                <a:round/>
              </a:ln>
            </p:spPr>
            <p:txBody>
              <a:bodyPr rtlCol="0" anchor="ctr"/>
              <a:lstStyle/>
              <a:p>
                <a:endParaRPr lang="en-US"/>
              </a:p>
            </p:txBody>
          </p:sp>
          <p:sp>
            <p:nvSpPr>
              <p:cNvPr id="51" name="Freeform 50">
                <a:extLst>
                  <a:ext uri="{FF2B5EF4-FFF2-40B4-BE49-F238E27FC236}">
                    <a16:creationId xmlns:a16="http://schemas.microsoft.com/office/drawing/2014/main" id="{98AD56B4-826F-6C1F-2EE8-33B3D41ED3F2}"/>
                  </a:ext>
                </a:extLst>
              </p:cNvPr>
              <p:cNvSpPr/>
              <p:nvPr/>
            </p:nvSpPr>
            <p:spPr>
              <a:xfrm>
                <a:off x="2633425" y="3070436"/>
                <a:ext cx="240513" cy="424076"/>
              </a:xfrm>
              <a:custGeom>
                <a:avLst/>
                <a:gdLst>
                  <a:gd name="connsiteX0" fmla="*/ 111666 w 240513"/>
                  <a:gd name="connsiteY0" fmla="*/ 49517 h 424076"/>
                  <a:gd name="connsiteX1" fmla="*/ 98498 w 240513"/>
                  <a:gd name="connsiteY1" fmla="*/ 54939 h 424076"/>
                  <a:gd name="connsiteX2" fmla="*/ 77978 w 240513"/>
                  <a:gd name="connsiteY2" fmla="*/ 49039 h 424076"/>
                  <a:gd name="connsiteX3" fmla="*/ 52934 w 240513"/>
                  <a:gd name="connsiteY3" fmla="*/ 13980 h 424076"/>
                  <a:gd name="connsiteX4" fmla="*/ 25769 w 240513"/>
                  <a:gd name="connsiteY4" fmla="*/ 0 h 424076"/>
                  <a:gd name="connsiteX5" fmla="*/ 25769 w 240513"/>
                  <a:gd name="connsiteY5" fmla="*/ 0 h 424076"/>
                  <a:gd name="connsiteX6" fmla="*/ 0 w 240513"/>
                  <a:gd name="connsiteY6" fmla="*/ 25769 h 424076"/>
                  <a:gd name="connsiteX7" fmla="*/ 0 w 240513"/>
                  <a:gd name="connsiteY7" fmla="*/ 406897 h 424076"/>
                  <a:gd name="connsiteX8" fmla="*/ 17179 w 240513"/>
                  <a:gd name="connsiteY8" fmla="*/ 424076 h 424076"/>
                  <a:gd name="connsiteX9" fmla="*/ 240513 w 240513"/>
                  <a:gd name="connsiteY9" fmla="*/ 424076 h 42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513" h="424076">
                    <a:moveTo>
                      <a:pt x="111666" y="49517"/>
                    </a:moveTo>
                    <a:lnTo>
                      <a:pt x="98498" y="54939"/>
                    </a:lnTo>
                    <a:cubicBezTo>
                      <a:pt x="91118" y="57978"/>
                      <a:pt x="82616" y="55534"/>
                      <a:pt x="77978" y="49039"/>
                    </a:cubicBezTo>
                    <a:lnTo>
                      <a:pt x="52934" y="13980"/>
                    </a:lnTo>
                    <a:cubicBezTo>
                      <a:pt x="46668" y="5207"/>
                      <a:pt x="36550" y="0"/>
                      <a:pt x="25769" y="0"/>
                    </a:cubicBezTo>
                    <a:lnTo>
                      <a:pt x="25769" y="0"/>
                    </a:lnTo>
                    <a:cubicBezTo>
                      <a:pt x="11536" y="0"/>
                      <a:pt x="0" y="11538"/>
                      <a:pt x="0" y="25769"/>
                    </a:cubicBezTo>
                    <a:lnTo>
                      <a:pt x="0" y="406897"/>
                    </a:lnTo>
                    <a:cubicBezTo>
                      <a:pt x="0" y="416385"/>
                      <a:pt x="7692" y="424076"/>
                      <a:pt x="17179" y="424076"/>
                    </a:cubicBezTo>
                    <a:lnTo>
                      <a:pt x="240513" y="424076"/>
                    </a:lnTo>
                  </a:path>
                </a:pathLst>
              </a:custGeom>
              <a:noFill/>
              <a:ln w="15875" cap="rnd">
                <a:solidFill>
                  <a:srgbClr val="000000"/>
                </a:solidFill>
                <a:prstDash val="solid"/>
                <a:round/>
              </a:ln>
            </p:spPr>
            <p:txBody>
              <a:bodyPr rtlCol="0" anchor="ctr"/>
              <a:lstStyle/>
              <a:p>
                <a:endParaRPr lang="en-US"/>
              </a:p>
            </p:txBody>
          </p:sp>
          <p:sp>
            <p:nvSpPr>
              <p:cNvPr id="52" name="Freeform 51">
                <a:extLst>
                  <a:ext uri="{FF2B5EF4-FFF2-40B4-BE49-F238E27FC236}">
                    <a16:creationId xmlns:a16="http://schemas.microsoft.com/office/drawing/2014/main" id="{FE2A31DE-674C-196C-8DE9-80CECCC99B04}"/>
                  </a:ext>
                </a:extLst>
              </p:cNvPr>
              <p:cNvSpPr/>
              <p:nvPr/>
            </p:nvSpPr>
            <p:spPr>
              <a:xfrm>
                <a:off x="2775391" y="3015163"/>
                <a:ext cx="224190" cy="92312"/>
              </a:xfrm>
              <a:custGeom>
                <a:avLst/>
                <a:gdLst>
                  <a:gd name="connsiteX0" fmla="*/ 224190 w 224190"/>
                  <a:gd name="connsiteY0" fmla="*/ 0 h 92312"/>
                  <a:gd name="connsiteX1" fmla="*/ 0 w 224190"/>
                  <a:gd name="connsiteY1" fmla="*/ 92313 h 92312"/>
                </a:gdLst>
                <a:ahLst/>
                <a:cxnLst>
                  <a:cxn ang="0">
                    <a:pos x="connsiteX0" y="connsiteY0"/>
                  </a:cxn>
                  <a:cxn ang="0">
                    <a:pos x="connsiteX1" y="connsiteY1"/>
                  </a:cxn>
                </a:cxnLst>
                <a:rect l="l" t="t" r="r" b="b"/>
                <a:pathLst>
                  <a:path w="224190" h="92312">
                    <a:moveTo>
                      <a:pt x="224190" y="0"/>
                    </a:moveTo>
                    <a:lnTo>
                      <a:pt x="0" y="92313"/>
                    </a:lnTo>
                  </a:path>
                </a:pathLst>
              </a:custGeom>
              <a:ln w="15875" cap="rnd">
                <a:solidFill>
                  <a:srgbClr val="000000"/>
                </a:solidFill>
                <a:prstDash val="solid"/>
                <a:round/>
              </a:ln>
            </p:spPr>
            <p:txBody>
              <a:bodyPr rtlCol="0" anchor="ctr"/>
              <a:lstStyle/>
              <a:p>
                <a:endParaRPr lang="en-US"/>
              </a:p>
            </p:txBody>
          </p:sp>
          <p:sp>
            <p:nvSpPr>
              <p:cNvPr id="53" name="Freeform 52">
                <a:extLst>
                  <a:ext uri="{FF2B5EF4-FFF2-40B4-BE49-F238E27FC236}">
                    <a16:creationId xmlns:a16="http://schemas.microsoft.com/office/drawing/2014/main" id="{A026EAA4-8910-B8A2-763B-970A2788E9DF}"/>
                  </a:ext>
                </a:extLst>
              </p:cNvPr>
              <p:cNvSpPr/>
              <p:nvPr/>
            </p:nvSpPr>
            <p:spPr>
              <a:xfrm>
                <a:off x="2899708" y="3322717"/>
                <a:ext cx="223335" cy="223333"/>
              </a:xfrm>
              <a:custGeom>
                <a:avLst/>
                <a:gdLst>
                  <a:gd name="connsiteX0" fmla="*/ 60128 w 223335"/>
                  <a:gd name="connsiteY0" fmla="*/ 12579 h 223333"/>
                  <a:gd name="connsiteX1" fmla="*/ 111668 w 223335"/>
                  <a:gd name="connsiteY1" fmla="*/ 0 h 223333"/>
                  <a:gd name="connsiteX2" fmla="*/ 223335 w 223335"/>
                  <a:gd name="connsiteY2" fmla="*/ 111668 h 223333"/>
                  <a:gd name="connsiteX3" fmla="*/ 111668 w 223335"/>
                  <a:gd name="connsiteY3" fmla="*/ 223334 h 223333"/>
                  <a:gd name="connsiteX4" fmla="*/ 0 w 223335"/>
                  <a:gd name="connsiteY4" fmla="*/ 111666 h 223333"/>
                  <a:gd name="connsiteX5" fmla="*/ 32669 w 223335"/>
                  <a:gd name="connsiteY5" fmla="*/ 32744 h 22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335" h="223333">
                    <a:moveTo>
                      <a:pt x="60128" y="12579"/>
                    </a:moveTo>
                    <a:cubicBezTo>
                      <a:pt x="75546" y="4542"/>
                      <a:pt x="93076" y="0"/>
                      <a:pt x="111668" y="0"/>
                    </a:cubicBezTo>
                    <a:cubicBezTo>
                      <a:pt x="173339" y="0"/>
                      <a:pt x="223335" y="49995"/>
                      <a:pt x="223335" y="111668"/>
                    </a:cubicBezTo>
                    <a:cubicBezTo>
                      <a:pt x="223335" y="173340"/>
                      <a:pt x="173339" y="223334"/>
                      <a:pt x="111668" y="223334"/>
                    </a:cubicBezTo>
                    <a:cubicBezTo>
                      <a:pt x="49996" y="223334"/>
                      <a:pt x="0" y="173339"/>
                      <a:pt x="0" y="111666"/>
                    </a:cubicBezTo>
                    <a:cubicBezTo>
                      <a:pt x="0" y="80849"/>
                      <a:pt x="12484" y="52948"/>
                      <a:pt x="32669" y="32744"/>
                    </a:cubicBezTo>
                  </a:path>
                </a:pathLst>
              </a:custGeom>
              <a:noFill/>
              <a:ln w="15875" cap="rnd">
                <a:solidFill>
                  <a:srgbClr val="000000"/>
                </a:solidFill>
                <a:prstDash val="solid"/>
                <a:round/>
              </a:ln>
            </p:spPr>
            <p:txBody>
              <a:bodyPr rtlCol="0" anchor="ctr"/>
              <a:lstStyle/>
              <a:p>
                <a:endParaRPr lang="en-US"/>
              </a:p>
            </p:txBody>
          </p:sp>
          <p:sp>
            <p:nvSpPr>
              <p:cNvPr id="54" name="Freeform 53">
                <a:extLst>
                  <a:ext uri="{FF2B5EF4-FFF2-40B4-BE49-F238E27FC236}">
                    <a16:creationId xmlns:a16="http://schemas.microsoft.com/office/drawing/2014/main" id="{691EB6AF-2BA4-4C52-FA60-1C792E9D4F72}"/>
                  </a:ext>
                </a:extLst>
              </p:cNvPr>
              <p:cNvSpPr/>
              <p:nvPr/>
            </p:nvSpPr>
            <p:spPr>
              <a:xfrm>
                <a:off x="2985606" y="3382845"/>
                <a:ext cx="51537" cy="103076"/>
              </a:xfrm>
              <a:custGeom>
                <a:avLst/>
                <a:gdLst>
                  <a:gd name="connsiteX0" fmla="*/ 51538 w 51537"/>
                  <a:gd name="connsiteY0" fmla="*/ 0 h 103076"/>
                  <a:gd name="connsiteX1" fmla="*/ 0 w 51537"/>
                  <a:gd name="connsiteY1" fmla="*/ 103077 h 103076"/>
                </a:gdLst>
                <a:ahLst/>
                <a:cxnLst>
                  <a:cxn ang="0">
                    <a:pos x="connsiteX0" y="connsiteY0"/>
                  </a:cxn>
                  <a:cxn ang="0">
                    <a:pos x="connsiteX1" y="connsiteY1"/>
                  </a:cxn>
                </a:cxnLst>
                <a:rect l="l" t="t" r="r" b="b"/>
                <a:pathLst>
                  <a:path w="51537" h="103076">
                    <a:moveTo>
                      <a:pt x="51538" y="0"/>
                    </a:moveTo>
                    <a:lnTo>
                      <a:pt x="0" y="103077"/>
                    </a:lnTo>
                  </a:path>
                </a:pathLst>
              </a:custGeom>
              <a:ln w="15875" cap="rnd">
                <a:solidFill>
                  <a:srgbClr val="000000"/>
                </a:solidFill>
                <a:prstDash val="solid"/>
                <a:round/>
              </a:ln>
            </p:spPr>
            <p:txBody>
              <a:bodyPr rtlCol="0" anchor="ctr"/>
              <a:lstStyle/>
              <a:p>
                <a:endParaRPr lang="en-US"/>
              </a:p>
            </p:txBody>
          </p:sp>
          <p:sp>
            <p:nvSpPr>
              <p:cNvPr id="55" name="Freeform 54">
                <a:extLst>
                  <a:ext uri="{FF2B5EF4-FFF2-40B4-BE49-F238E27FC236}">
                    <a16:creationId xmlns:a16="http://schemas.microsoft.com/office/drawing/2014/main" id="{A5EF90D8-90B2-3B8E-92A6-B90EFD54DCBE}"/>
                  </a:ext>
                </a:extLst>
              </p:cNvPr>
              <p:cNvSpPr/>
              <p:nvPr/>
            </p:nvSpPr>
            <p:spPr>
              <a:xfrm>
                <a:off x="2959836" y="3374256"/>
                <a:ext cx="34358" cy="42948"/>
              </a:xfrm>
              <a:custGeom>
                <a:avLst/>
                <a:gdLst>
                  <a:gd name="connsiteX0" fmla="*/ 34359 w 34358"/>
                  <a:gd name="connsiteY0" fmla="*/ 21474 h 42948"/>
                  <a:gd name="connsiteX1" fmla="*/ 17179 w 34358"/>
                  <a:gd name="connsiteY1" fmla="*/ 42948 h 42948"/>
                  <a:gd name="connsiteX2" fmla="*/ 0 w 34358"/>
                  <a:gd name="connsiteY2" fmla="*/ 21474 h 42948"/>
                  <a:gd name="connsiteX3" fmla="*/ 17179 w 34358"/>
                  <a:gd name="connsiteY3" fmla="*/ 0 h 42948"/>
                  <a:gd name="connsiteX4" fmla="*/ 34359 w 34358"/>
                  <a:gd name="connsiteY4" fmla="*/ 21474 h 42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58" h="42948">
                    <a:moveTo>
                      <a:pt x="34359" y="21474"/>
                    </a:moveTo>
                    <a:cubicBezTo>
                      <a:pt x="34359" y="33334"/>
                      <a:pt x="26667" y="42948"/>
                      <a:pt x="17179" y="42948"/>
                    </a:cubicBezTo>
                    <a:cubicBezTo>
                      <a:pt x="7691" y="42948"/>
                      <a:pt x="0" y="33334"/>
                      <a:pt x="0" y="21474"/>
                    </a:cubicBezTo>
                    <a:cubicBezTo>
                      <a:pt x="0" y="9614"/>
                      <a:pt x="7691" y="0"/>
                      <a:pt x="17179" y="0"/>
                    </a:cubicBezTo>
                    <a:cubicBezTo>
                      <a:pt x="26667" y="0"/>
                      <a:pt x="34359" y="9614"/>
                      <a:pt x="34359" y="21474"/>
                    </a:cubicBezTo>
                    <a:close/>
                  </a:path>
                </a:pathLst>
              </a:custGeom>
              <a:noFill/>
              <a:ln w="15875" cap="rnd">
                <a:solidFill>
                  <a:srgbClr val="000000"/>
                </a:solidFill>
                <a:prstDash val="solid"/>
                <a:round/>
              </a:ln>
            </p:spPr>
            <p:txBody>
              <a:bodyPr rtlCol="0" anchor="ctr"/>
              <a:lstStyle/>
              <a:p>
                <a:endParaRPr lang="en-US"/>
              </a:p>
            </p:txBody>
          </p:sp>
          <p:sp>
            <p:nvSpPr>
              <p:cNvPr id="56" name="Freeform 55">
                <a:extLst>
                  <a:ext uri="{FF2B5EF4-FFF2-40B4-BE49-F238E27FC236}">
                    <a16:creationId xmlns:a16="http://schemas.microsoft.com/office/drawing/2014/main" id="{03D9FCEA-37F8-0CA6-4133-C48FCAC12EC0}"/>
                  </a:ext>
                </a:extLst>
              </p:cNvPr>
              <p:cNvSpPr/>
              <p:nvPr/>
            </p:nvSpPr>
            <p:spPr>
              <a:xfrm>
                <a:off x="3028556" y="3451564"/>
                <a:ext cx="34358" cy="42948"/>
              </a:xfrm>
              <a:custGeom>
                <a:avLst/>
                <a:gdLst>
                  <a:gd name="connsiteX0" fmla="*/ 34359 w 34358"/>
                  <a:gd name="connsiteY0" fmla="*/ 21474 h 42948"/>
                  <a:gd name="connsiteX1" fmla="*/ 17179 w 34358"/>
                  <a:gd name="connsiteY1" fmla="*/ 42948 h 42948"/>
                  <a:gd name="connsiteX2" fmla="*/ 0 w 34358"/>
                  <a:gd name="connsiteY2" fmla="*/ 21474 h 42948"/>
                  <a:gd name="connsiteX3" fmla="*/ 17179 w 34358"/>
                  <a:gd name="connsiteY3" fmla="*/ 0 h 42948"/>
                  <a:gd name="connsiteX4" fmla="*/ 34359 w 34358"/>
                  <a:gd name="connsiteY4" fmla="*/ 21474 h 42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58" h="42948">
                    <a:moveTo>
                      <a:pt x="34359" y="21474"/>
                    </a:moveTo>
                    <a:cubicBezTo>
                      <a:pt x="34359" y="33334"/>
                      <a:pt x="26667" y="42948"/>
                      <a:pt x="17179" y="42948"/>
                    </a:cubicBezTo>
                    <a:cubicBezTo>
                      <a:pt x="7691" y="42948"/>
                      <a:pt x="0" y="33334"/>
                      <a:pt x="0" y="21474"/>
                    </a:cubicBezTo>
                    <a:cubicBezTo>
                      <a:pt x="0" y="9614"/>
                      <a:pt x="7691" y="0"/>
                      <a:pt x="17179" y="0"/>
                    </a:cubicBezTo>
                    <a:cubicBezTo>
                      <a:pt x="26667" y="0"/>
                      <a:pt x="34359" y="9614"/>
                      <a:pt x="34359" y="21474"/>
                    </a:cubicBezTo>
                    <a:close/>
                  </a:path>
                </a:pathLst>
              </a:custGeom>
              <a:noFill/>
              <a:ln w="15875" cap="rnd">
                <a:solidFill>
                  <a:srgbClr val="000000"/>
                </a:solidFill>
                <a:prstDash val="solid"/>
                <a:round/>
              </a:ln>
            </p:spPr>
            <p:txBody>
              <a:bodyPr rtlCol="0" anchor="ctr"/>
              <a:lstStyle/>
              <a:p>
                <a:endParaRPr lang="en-US"/>
              </a:p>
            </p:txBody>
          </p:sp>
          <p:sp>
            <p:nvSpPr>
              <p:cNvPr id="57" name="Freeform 56">
                <a:extLst>
                  <a:ext uri="{FF2B5EF4-FFF2-40B4-BE49-F238E27FC236}">
                    <a16:creationId xmlns:a16="http://schemas.microsoft.com/office/drawing/2014/main" id="{51DC0538-CE0B-02E6-ECFF-9A1BC6F5278B}"/>
                  </a:ext>
                </a:extLst>
              </p:cNvPr>
              <p:cNvSpPr/>
              <p:nvPr/>
            </p:nvSpPr>
            <p:spPr>
              <a:xfrm>
                <a:off x="2778314" y="3175818"/>
                <a:ext cx="68507" cy="86771"/>
              </a:xfrm>
              <a:custGeom>
                <a:avLst/>
                <a:gdLst>
                  <a:gd name="connsiteX0" fmla="*/ 0 w 68507"/>
                  <a:gd name="connsiteY0" fmla="*/ 86770 h 86771"/>
                  <a:gd name="connsiteX1" fmla="*/ 32582 w 68507"/>
                  <a:gd name="connsiteY1" fmla="*/ 1222 h 86771"/>
                  <a:gd name="connsiteX2" fmla="*/ 36221 w 68507"/>
                  <a:gd name="connsiteY2" fmla="*/ 1219 h 86771"/>
                  <a:gd name="connsiteX3" fmla="*/ 68507 w 68507"/>
                  <a:gd name="connsiteY3" fmla="*/ 86771 h 86771"/>
                </a:gdLst>
                <a:ahLst/>
                <a:cxnLst>
                  <a:cxn ang="0">
                    <a:pos x="connsiteX0" y="connsiteY0"/>
                  </a:cxn>
                  <a:cxn ang="0">
                    <a:pos x="connsiteX1" y="connsiteY1"/>
                  </a:cxn>
                  <a:cxn ang="0">
                    <a:pos x="connsiteX2" y="connsiteY2"/>
                  </a:cxn>
                  <a:cxn ang="0">
                    <a:pos x="connsiteX3" y="connsiteY3"/>
                  </a:cxn>
                </a:cxnLst>
                <a:rect l="l" t="t" r="r" b="b"/>
                <a:pathLst>
                  <a:path w="68507" h="86771">
                    <a:moveTo>
                      <a:pt x="0" y="86770"/>
                    </a:moveTo>
                    <a:lnTo>
                      <a:pt x="32582" y="1222"/>
                    </a:lnTo>
                    <a:cubicBezTo>
                      <a:pt x="33247" y="-406"/>
                      <a:pt x="35552" y="-408"/>
                      <a:pt x="36221" y="1219"/>
                    </a:cubicBezTo>
                    <a:lnTo>
                      <a:pt x="68507" y="86771"/>
                    </a:lnTo>
                  </a:path>
                </a:pathLst>
              </a:custGeom>
              <a:noFill/>
              <a:ln w="15875" cap="rnd">
                <a:solidFill>
                  <a:srgbClr val="000000"/>
                </a:solidFill>
                <a:prstDash val="solid"/>
                <a:round/>
              </a:ln>
            </p:spPr>
            <p:txBody>
              <a:bodyPr rtlCol="0" anchor="ctr"/>
              <a:lstStyle/>
              <a:p>
                <a:endParaRPr lang="en-US"/>
              </a:p>
            </p:txBody>
          </p:sp>
          <p:sp>
            <p:nvSpPr>
              <p:cNvPr id="58" name="Freeform 57">
                <a:extLst>
                  <a:ext uri="{FF2B5EF4-FFF2-40B4-BE49-F238E27FC236}">
                    <a16:creationId xmlns:a16="http://schemas.microsoft.com/office/drawing/2014/main" id="{FB441C21-774C-D04F-3BEF-70767A5193F4}"/>
                  </a:ext>
                </a:extLst>
              </p:cNvPr>
              <p:cNvSpPr/>
              <p:nvPr/>
            </p:nvSpPr>
            <p:spPr>
              <a:xfrm>
                <a:off x="2788475" y="3241282"/>
                <a:ext cx="48348" cy="1071"/>
              </a:xfrm>
              <a:custGeom>
                <a:avLst/>
                <a:gdLst>
                  <a:gd name="connsiteX0" fmla="*/ 0 w 48348"/>
                  <a:gd name="connsiteY0" fmla="*/ 0 h 1071"/>
                  <a:gd name="connsiteX1" fmla="*/ 48349 w 48348"/>
                  <a:gd name="connsiteY1" fmla="*/ 0 h 1071"/>
                </a:gdLst>
                <a:ahLst/>
                <a:cxnLst>
                  <a:cxn ang="0">
                    <a:pos x="connsiteX0" y="connsiteY0"/>
                  </a:cxn>
                  <a:cxn ang="0">
                    <a:pos x="connsiteX1" y="connsiteY1"/>
                  </a:cxn>
                </a:cxnLst>
                <a:rect l="l" t="t" r="r" b="b"/>
                <a:pathLst>
                  <a:path w="48348" h="1071">
                    <a:moveTo>
                      <a:pt x="0" y="0"/>
                    </a:moveTo>
                    <a:lnTo>
                      <a:pt x="48349" y="0"/>
                    </a:lnTo>
                  </a:path>
                </a:pathLst>
              </a:custGeom>
              <a:ln w="15875" cap="rnd">
                <a:solidFill>
                  <a:srgbClr val="000000"/>
                </a:solidFill>
                <a:prstDash val="solid"/>
                <a:round/>
              </a:ln>
            </p:spPr>
            <p:txBody>
              <a:bodyPr rtlCol="0" anchor="ctr"/>
              <a:lstStyle/>
              <a:p>
                <a:endParaRPr lang="en-US"/>
              </a:p>
            </p:txBody>
          </p:sp>
          <p:sp>
            <p:nvSpPr>
              <p:cNvPr id="59" name="Freeform 58">
                <a:extLst>
                  <a:ext uri="{FF2B5EF4-FFF2-40B4-BE49-F238E27FC236}">
                    <a16:creationId xmlns:a16="http://schemas.microsoft.com/office/drawing/2014/main" id="{0177B8BF-C85B-EE7A-4E12-363ADEF86F41}"/>
                  </a:ext>
                </a:extLst>
              </p:cNvPr>
              <p:cNvSpPr/>
              <p:nvPr/>
            </p:nvSpPr>
            <p:spPr>
              <a:xfrm>
                <a:off x="2884923" y="3175817"/>
                <a:ext cx="61041" cy="86770"/>
              </a:xfrm>
              <a:custGeom>
                <a:avLst/>
                <a:gdLst>
                  <a:gd name="connsiteX0" fmla="*/ 0 w 61041"/>
                  <a:gd name="connsiteY0" fmla="*/ 0 h 86770"/>
                  <a:gd name="connsiteX1" fmla="*/ 61042 w 61041"/>
                  <a:gd name="connsiteY1" fmla="*/ 86771 h 86770"/>
                </a:gdLst>
                <a:ahLst/>
                <a:cxnLst>
                  <a:cxn ang="0">
                    <a:pos x="connsiteX0" y="connsiteY0"/>
                  </a:cxn>
                  <a:cxn ang="0">
                    <a:pos x="connsiteX1" y="connsiteY1"/>
                  </a:cxn>
                </a:cxnLst>
                <a:rect l="l" t="t" r="r" b="b"/>
                <a:pathLst>
                  <a:path w="61041" h="86770">
                    <a:moveTo>
                      <a:pt x="0" y="0"/>
                    </a:moveTo>
                    <a:lnTo>
                      <a:pt x="61042" y="86771"/>
                    </a:lnTo>
                  </a:path>
                </a:pathLst>
              </a:custGeom>
              <a:ln w="15875" cap="rnd">
                <a:solidFill>
                  <a:srgbClr val="000000"/>
                </a:solidFill>
                <a:prstDash val="solid"/>
                <a:round/>
              </a:ln>
            </p:spPr>
            <p:txBody>
              <a:bodyPr rtlCol="0" anchor="ctr"/>
              <a:lstStyle/>
              <a:p>
                <a:endParaRPr lang="en-US"/>
              </a:p>
            </p:txBody>
          </p:sp>
          <p:sp>
            <p:nvSpPr>
              <p:cNvPr id="60" name="Freeform 59">
                <a:extLst>
                  <a:ext uri="{FF2B5EF4-FFF2-40B4-BE49-F238E27FC236}">
                    <a16:creationId xmlns:a16="http://schemas.microsoft.com/office/drawing/2014/main" id="{A8FE8763-177A-84D0-55EA-D6F160F09DAC}"/>
                  </a:ext>
                </a:extLst>
              </p:cNvPr>
              <p:cNvSpPr/>
              <p:nvPr/>
            </p:nvSpPr>
            <p:spPr>
              <a:xfrm>
                <a:off x="2880542" y="3175817"/>
                <a:ext cx="61127" cy="86770"/>
              </a:xfrm>
              <a:custGeom>
                <a:avLst/>
                <a:gdLst>
                  <a:gd name="connsiteX0" fmla="*/ 61127 w 61127"/>
                  <a:gd name="connsiteY0" fmla="*/ 0 h 86770"/>
                  <a:gd name="connsiteX1" fmla="*/ 0 w 61127"/>
                  <a:gd name="connsiteY1" fmla="*/ 86771 h 86770"/>
                </a:gdLst>
                <a:ahLst/>
                <a:cxnLst>
                  <a:cxn ang="0">
                    <a:pos x="connsiteX0" y="connsiteY0"/>
                  </a:cxn>
                  <a:cxn ang="0">
                    <a:pos x="connsiteX1" y="connsiteY1"/>
                  </a:cxn>
                </a:cxnLst>
                <a:rect l="l" t="t" r="r" b="b"/>
                <a:pathLst>
                  <a:path w="61127" h="86770">
                    <a:moveTo>
                      <a:pt x="61127" y="0"/>
                    </a:moveTo>
                    <a:lnTo>
                      <a:pt x="0" y="86771"/>
                    </a:lnTo>
                  </a:path>
                </a:pathLst>
              </a:custGeom>
              <a:ln w="15875" cap="rnd">
                <a:solidFill>
                  <a:srgbClr val="000000"/>
                </a:solidFill>
                <a:prstDash val="solid"/>
                <a:round/>
              </a:ln>
            </p:spPr>
            <p:txBody>
              <a:bodyPr rtlCol="0" anchor="ctr"/>
              <a:lstStyle/>
              <a:p>
                <a:endParaRPr lang="en-US"/>
              </a:p>
            </p:txBody>
          </p:sp>
          <p:sp>
            <p:nvSpPr>
              <p:cNvPr id="61" name="Freeform 60">
                <a:extLst>
                  <a:ext uri="{FF2B5EF4-FFF2-40B4-BE49-F238E27FC236}">
                    <a16:creationId xmlns:a16="http://schemas.microsoft.com/office/drawing/2014/main" id="{77ED4FA3-1C9D-15CA-6783-47B339F41294}"/>
                  </a:ext>
                </a:extLst>
              </p:cNvPr>
              <p:cNvSpPr/>
              <p:nvPr/>
            </p:nvSpPr>
            <p:spPr>
              <a:xfrm>
                <a:off x="2706453" y="3175817"/>
                <a:ext cx="47919" cy="1071"/>
              </a:xfrm>
              <a:custGeom>
                <a:avLst/>
                <a:gdLst>
                  <a:gd name="connsiteX0" fmla="*/ 0 w 47919"/>
                  <a:gd name="connsiteY0" fmla="*/ 0 h 1071"/>
                  <a:gd name="connsiteX1" fmla="*/ 47919 w 47919"/>
                  <a:gd name="connsiteY1" fmla="*/ 0 h 1071"/>
                </a:gdLst>
                <a:ahLst/>
                <a:cxnLst>
                  <a:cxn ang="0">
                    <a:pos x="connsiteX0" y="connsiteY0"/>
                  </a:cxn>
                  <a:cxn ang="0">
                    <a:pos x="connsiteX1" y="connsiteY1"/>
                  </a:cxn>
                </a:cxnLst>
                <a:rect l="l" t="t" r="r" b="b"/>
                <a:pathLst>
                  <a:path w="47919" h="1071">
                    <a:moveTo>
                      <a:pt x="0" y="0"/>
                    </a:moveTo>
                    <a:lnTo>
                      <a:pt x="47919" y="0"/>
                    </a:lnTo>
                  </a:path>
                </a:pathLst>
              </a:custGeom>
              <a:ln w="15875" cap="rnd">
                <a:solidFill>
                  <a:srgbClr val="000000"/>
                </a:solidFill>
                <a:prstDash val="solid"/>
                <a:round/>
              </a:ln>
            </p:spPr>
            <p:txBody>
              <a:bodyPr rtlCol="0" anchor="ctr"/>
              <a:lstStyle/>
              <a:p>
                <a:endParaRPr lang="en-US"/>
              </a:p>
            </p:txBody>
          </p:sp>
          <p:sp>
            <p:nvSpPr>
              <p:cNvPr id="62" name="Freeform 61">
                <a:extLst>
                  <a:ext uri="{FF2B5EF4-FFF2-40B4-BE49-F238E27FC236}">
                    <a16:creationId xmlns:a16="http://schemas.microsoft.com/office/drawing/2014/main" id="{69ACD0A3-61BE-45C4-5E9B-D346967DCEA9}"/>
                  </a:ext>
                </a:extLst>
              </p:cNvPr>
              <p:cNvSpPr/>
              <p:nvPr/>
            </p:nvSpPr>
            <p:spPr>
              <a:xfrm>
                <a:off x="2730316" y="3178588"/>
                <a:ext cx="1071" cy="83999"/>
              </a:xfrm>
              <a:custGeom>
                <a:avLst/>
                <a:gdLst>
                  <a:gd name="connsiteX0" fmla="*/ 0 w 1071"/>
                  <a:gd name="connsiteY0" fmla="*/ 0 h 83999"/>
                  <a:gd name="connsiteX1" fmla="*/ 0 w 1071"/>
                  <a:gd name="connsiteY1" fmla="*/ 84000 h 83999"/>
                </a:gdLst>
                <a:ahLst/>
                <a:cxnLst>
                  <a:cxn ang="0">
                    <a:pos x="connsiteX0" y="connsiteY0"/>
                  </a:cxn>
                  <a:cxn ang="0">
                    <a:pos x="connsiteX1" y="connsiteY1"/>
                  </a:cxn>
                </a:cxnLst>
                <a:rect l="l" t="t" r="r" b="b"/>
                <a:pathLst>
                  <a:path w="1071" h="83999">
                    <a:moveTo>
                      <a:pt x="0" y="0"/>
                    </a:moveTo>
                    <a:lnTo>
                      <a:pt x="0" y="84000"/>
                    </a:lnTo>
                  </a:path>
                </a:pathLst>
              </a:custGeom>
              <a:ln w="15875" cap="rnd">
                <a:solidFill>
                  <a:srgbClr val="000000"/>
                </a:solidFill>
                <a:prstDash val="solid"/>
                <a:round/>
              </a:ln>
            </p:spPr>
            <p:txBody>
              <a:bodyPr rtlCol="0" anchor="ctr"/>
              <a:lstStyle/>
              <a:p>
                <a:endParaRPr lang="en-US"/>
              </a:p>
            </p:txBody>
          </p:sp>
          <p:sp>
            <p:nvSpPr>
              <p:cNvPr id="63" name="Freeform 62">
                <a:extLst>
                  <a:ext uri="{FF2B5EF4-FFF2-40B4-BE49-F238E27FC236}">
                    <a16:creationId xmlns:a16="http://schemas.microsoft.com/office/drawing/2014/main" id="{4FDDCB97-F32D-7644-C1D0-AC7E6576AE9B}"/>
                  </a:ext>
                </a:extLst>
              </p:cNvPr>
              <p:cNvSpPr/>
              <p:nvPr/>
            </p:nvSpPr>
            <p:spPr>
              <a:xfrm>
                <a:off x="2702143" y="3322717"/>
                <a:ext cx="197565" cy="1071"/>
              </a:xfrm>
              <a:custGeom>
                <a:avLst/>
                <a:gdLst>
                  <a:gd name="connsiteX0" fmla="*/ 0 w 197565"/>
                  <a:gd name="connsiteY0" fmla="*/ 0 h 1071"/>
                  <a:gd name="connsiteX1" fmla="*/ 197565 w 197565"/>
                  <a:gd name="connsiteY1" fmla="*/ 0 h 1071"/>
                </a:gdLst>
                <a:ahLst/>
                <a:cxnLst>
                  <a:cxn ang="0">
                    <a:pos x="connsiteX0" y="connsiteY0"/>
                  </a:cxn>
                  <a:cxn ang="0">
                    <a:pos x="connsiteX1" y="connsiteY1"/>
                  </a:cxn>
                </a:cxnLst>
                <a:rect l="l" t="t" r="r" b="b"/>
                <a:pathLst>
                  <a:path w="197565" h="1071">
                    <a:moveTo>
                      <a:pt x="0" y="0"/>
                    </a:moveTo>
                    <a:lnTo>
                      <a:pt x="197565" y="0"/>
                    </a:lnTo>
                  </a:path>
                </a:pathLst>
              </a:custGeom>
              <a:ln w="15875" cap="rnd">
                <a:solidFill>
                  <a:srgbClr val="000000"/>
                </a:solidFill>
                <a:prstDash val="solid"/>
                <a:round/>
              </a:ln>
            </p:spPr>
            <p:txBody>
              <a:bodyPr rtlCol="0" anchor="ctr"/>
              <a:lstStyle/>
              <a:p>
                <a:endParaRPr lang="en-US"/>
              </a:p>
            </p:txBody>
          </p:sp>
          <p:sp>
            <p:nvSpPr>
              <p:cNvPr id="64" name="Freeform 63">
                <a:extLst>
                  <a:ext uri="{FF2B5EF4-FFF2-40B4-BE49-F238E27FC236}">
                    <a16:creationId xmlns:a16="http://schemas.microsoft.com/office/drawing/2014/main" id="{786E2F94-D140-F31B-4555-9F0F868A0B57}"/>
                  </a:ext>
                </a:extLst>
              </p:cNvPr>
              <p:cNvSpPr/>
              <p:nvPr/>
            </p:nvSpPr>
            <p:spPr>
              <a:xfrm>
                <a:off x="2702143" y="3365665"/>
                <a:ext cx="163206" cy="1071"/>
              </a:xfrm>
              <a:custGeom>
                <a:avLst/>
                <a:gdLst>
                  <a:gd name="connsiteX0" fmla="*/ 0 w 163206"/>
                  <a:gd name="connsiteY0" fmla="*/ 0 h 1071"/>
                  <a:gd name="connsiteX1" fmla="*/ 163206 w 163206"/>
                  <a:gd name="connsiteY1" fmla="*/ 0 h 1071"/>
                </a:gdLst>
                <a:ahLst/>
                <a:cxnLst>
                  <a:cxn ang="0">
                    <a:pos x="connsiteX0" y="connsiteY0"/>
                  </a:cxn>
                  <a:cxn ang="0">
                    <a:pos x="connsiteX1" y="connsiteY1"/>
                  </a:cxn>
                </a:cxnLst>
                <a:rect l="l" t="t" r="r" b="b"/>
                <a:pathLst>
                  <a:path w="163206" h="1071">
                    <a:moveTo>
                      <a:pt x="0" y="0"/>
                    </a:moveTo>
                    <a:lnTo>
                      <a:pt x="163206" y="0"/>
                    </a:lnTo>
                  </a:path>
                </a:pathLst>
              </a:custGeom>
              <a:ln w="15875" cap="rnd">
                <a:solidFill>
                  <a:srgbClr val="000000"/>
                </a:solidFill>
                <a:prstDash val="solid"/>
                <a:round/>
              </a:ln>
            </p:spPr>
            <p:txBody>
              <a:bodyPr rtlCol="0" anchor="ctr"/>
              <a:lstStyle/>
              <a:p>
                <a:endParaRPr lang="en-US"/>
              </a:p>
            </p:txBody>
          </p:sp>
          <p:sp>
            <p:nvSpPr>
              <p:cNvPr id="65" name="Freeform 64">
                <a:extLst>
                  <a:ext uri="{FF2B5EF4-FFF2-40B4-BE49-F238E27FC236}">
                    <a16:creationId xmlns:a16="http://schemas.microsoft.com/office/drawing/2014/main" id="{934FE3F0-D706-5BC3-C682-0E525ABA3DB7}"/>
                  </a:ext>
                </a:extLst>
              </p:cNvPr>
              <p:cNvSpPr/>
              <p:nvPr/>
            </p:nvSpPr>
            <p:spPr>
              <a:xfrm>
                <a:off x="2702143" y="3408614"/>
                <a:ext cx="154616" cy="1071"/>
              </a:xfrm>
              <a:custGeom>
                <a:avLst/>
                <a:gdLst>
                  <a:gd name="connsiteX0" fmla="*/ 0 w 154616"/>
                  <a:gd name="connsiteY0" fmla="*/ 0 h 1071"/>
                  <a:gd name="connsiteX1" fmla="*/ 154617 w 154616"/>
                  <a:gd name="connsiteY1" fmla="*/ 0 h 1071"/>
                </a:gdLst>
                <a:ahLst/>
                <a:cxnLst>
                  <a:cxn ang="0">
                    <a:pos x="connsiteX0" y="connsiteY0"/>
                  </a:cxn>
                  <a:cxn ang="0">
                    <a:pos x="connsiteX1" y="connsiteY1"/>
                  </a:cxn>
                </a:cxnLst>
                <a:rect l="l" t="t" r="r" b="b"/>
                <a:pathLst>
                  <a:path w="154616" h="1071">
                    <a:moveTo>
                      <a:pt x="0" y="0"/>
                    </a:moveTo>
                    <a:lnTo>
                      <a:pt x="154617" y="0"/>
                    </a:lnTo>
                  </a:path>
                </a:pathLst>
              </a:custGeom>
              <a:ln w="15875" cap="rnd">
                <a:solidFill>
                  <a:srgbClr val="000000"/>
                </a:solidFill>
                <a:prstDash val="solid"/>
                <a:round/>
              </a:ln>
            </p:spPr>
            <p:txBody>
              <a:bodyPr rtlCol="0" anchor="ctr"/>
              <a:lstStyle/>
              <a:p>
                <a:endParaRPr lang="en-US"/>
              </a:p>
            </p:txBody>
          </p:sp>
        </p:grpSp>
        <p:grpSp>
          <p:nvGrpSpPr>
            <p:cNvPr id="36" name="Graphic 30">
              <a:extLst>
                <a:ext uri="{FF2B5EF4-FFF2-40B4-BE49-F238E27FC236}">
                  <a16:creationId xmlns:a16="http://schemas.microsoft.com/office/drawing/2014/main" id="{4549A6EA-823F-1938-6248-CAE6BC62C3D6}"/>
                </a:ext>
              </a:extLst>
            </p:cNvPr>
            <p:cNvGrpSpPr/>
            <p:nvPr/>
          </p:nvGrpSpPr>
          <p:grpSpPr>
            <a:xfrm>
              <a:off x="770381" y="3013481"/>
              <a:ext cx="531608" cy="532305"/>
              <a:chOff x="770381" y="3013481"/>
              <a:chExt cx="531608" cy="532305"/>
            </a:xfrm>
            <a:noFill/>
          </p:grpSpPr>
          <p:sp>
            <p:nvSpPr>
              <p:cNvPr id="37" name="Freeform 36">
                <a:extLst>
                  <a:ext uri="{FF2B5EF4-FFF2-40B4-BE49-F238E27FC236}">
                    <a16:creationId xmlns:a16="http://schemas.microsoft.com/office/drawing/2014/main" id="{02F128FD-6214-8FD2-3CA1-2A7EE116EF1C}"/>
                  </a:ext>
                </a:extLst>
              </p:cNvPr>
              <p:cNvSpPr/>
              <p:nvPr/>
            </p:nvSpPr>
            <p:spPr>
              <a:xfrm flipV="1">
                <a:off x="971776" y="3413676"/>
                <a:ext cx="138345" cy="117176"/>
              </a:xfrm>
              <a:custGeom>
                <a:avLst/>
                <a:gdLst>
                  <a:gd name="connsiteX0" fmla="*/ 138758 w 138345"/>
                  <a:gd name="connsiteY0" fmla="*/ 117812 h 117176"/>
                  <a:gd name="connsiteX1" fmla="*/ 52343 w 138345"/>
                  <a:gd name="connsiteY1" fmla="*/ 7644 h 117176"/>
                  <a:gd name="connsiteX2" fmla="*/ 26695 w 138345"/>
                  <a:gd name="connsiteY2" fmla="*/ 4504 h 117176"/>
                  <a:gd name="connsiteX3" fmla="*/ 412 w 138345"/>
                  <a:gd name="connsiteY3" fmla="*/ 25022 h 117176"/>
                </a:gdLst>
                <a:ahLst/>
                <a:cxnLst>
                  <a:cxn ang="0">
                    <a:pos x="connsiteX0" y="connsiteY0"/>
                  </a:cxn>
                  <a:cxn ang="0">
                    <a:pos x="connsiteX1" y="connsiteY1"/>
                  </a:cxn>
                  <a:cxn ang="0">
                    <a:pos x="connsiteX2" y="connsiteY2"/>
                  </a:cxn>
                  <a:cxn ang="0">
                    <a:pos x="connsiteX3" y="connsiteY3"/>
                  </a:cxn>
                </a:cxnLst>
                <a:rect l="l" t="t" r="r" b="b"/>
                <a:pathLst>
                  <a:path w="138345" h="117176">
                    <a:moveTo>
                      <a:pt x="138758" y="117812"/>
                    </a:moveTo>
                    <a:lnTo>
                      <a:pt x="52343" y="7644"/>
                    </a:lnTo>
                    <a:cubicBezTo>
                      <a:pt x="46118" y="-292"/>
                      <a:pt x="34639" y="-1698"/>
                      <a:pt x="26695" y="4504"/>
                    </a:cubicBezTo>
                    <a:lnTo>
                      <a:pt x="412" y="25022"/>
                    </a:lnTo>
                  </a:path>
                </a:pathLst>
              </a:custGeom>
              <a:noFill/>
              <a:ln w="15875" cap="rnd">
                <a:solidFill>
                  <a:srgbClr val="060606"/>
                </a:solidFill>
                <a:prstDash val="solid"/>
                <a:round/>
              </a:ln>
            </p:spPr>
            <p:txBody>
              <a:bodyPr rtlCol="0" anchor="ctr"/>
              <a:lstStyle/>
              <a:p>
                <a:endParaRPr lang="en-US"/>
              </a:p>
            </p:txBody>
          </p:sp>
          <p:sp>
            <p:nvSpPr>
              <p:cNvPr id="38" name="Freeform 37">
                <a:extLst>
                  <a:ext uri="{FF2B5EF4-FFF2-40B4-BE49-F238E27FC236}">
                    <a16:creationId xmlns:a16="http://schemas.microsoft.com/office/drawing/2014/main" id="{59C61344-5CAB-60DC-075C-3491BAC3927A}"/>
                  </a:ext>
                </a:extLst>
              </p:cNvPr>
              <p:cNvSpPr/>
              <p:nvPr/>
            </p:nvSpPr>
            <p:spPr>
              <a:xfrm flipV="1">
                <a:off x="938059" y="3013481"/>
                <a:ext cx="363930" cy="215332"/>
              </a:xfrm>
              <a:custGeom>
                <a:avLst/>
                <a:gdLst>
                  <a:gd name="connsiteX0" fmla="*/ 276 w 363930"/>
                  <a:gd name="connsiteY0" fmla="*/ 44 h 215332"/>
                  <a:gd name="connsiteX1" fmla="*/ 163682 w 363930"/>
                  <a:gd name="connsiteY1" fmla="*/ 208368 h 215332"/>
                  <a:gd name="connsiteX2" fmla="*/ 189331 w 363930"/>
                  <a:gd name="connsiteY2" fmla="*/ 211508 h 215332"/>
                  <a:gd name="connsiteX3" fmla="*/ 357192 w 363930"/>
                  <a:gd name="connsiteY3" fmla="*/ 80466 h 215332"/>
                  <a:gd name="connsiteX4" fmla="*/ 360310 w 363930"/>
                  <a:gd name="connsiteY4" fmla="*/ 54823 h 215332"/>
                  <a:gd name="connsiteX5" fmla="*/ 322417 w 363930"/>
                  <a:gd name="connsiteY5" fmla="*/ 6514 h 215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930" h="215332">
                    <a:moveTo>
                      <a:pt x="276" y="44"/>
                    </a:moveTo>
                    <a:lnTo>
                      <a:pt x="163682" y="208368"/>
                    </a:lnTo>
                    <a:cubicBezTo>
                      <a:pt x="169907" y="216304"/>
                      <a:pt x="181386" y="217709"/>
                      <a:pt x="189331" y="211508"/>
                    </a:cubicBezTo>
                    <a:lnTo>
                      <a:pt x="357192" y="80466"/>
                    </a:lnTo>
                    <a:cubicBezTo>
                      <a:pt x="365148" y="74256"/>
                      <a:pt x="366545" y="62771"/>
                      <a:pt x="360310" y="54823"/>
                    </a:cubicBezTo>
                    <a:lnTo>
                      <a:pt x="322417" y="6514"/>
                    </a:lnTo>
                  </a:path>
                </a:pathLst>
              </a:custGeom>
              <a:noFill/>
              <a:ln w="15875" cap="rnd">
                <a:solidFill>
                  <a:srgbClr val="060606"/>
                </a:solidFill>
                <a:prstDash val="solid"/>
                <a:round/>
              </a:ln>
            </p:spPr>
            <p:txBody>
              <a:bodyPr rtlCol="0" anchor="ctr"/>
              <a:lstStyle/>
              <a:p>
                <a:endParaRPr lang="en-US"/>
              </a:p>
            </p:txBody>
          </p:sp>
          <p:sp>
            <p:nvSpPr>
              <p:cNvPr id="39" name="Freeform 38">
                <a:extLst>
                  <a:ext uri="{FF2B5EF4-FFF2-40B4-BE49-F238E27FC236}">
                    <a16:creationId xmlns:a16="http://schemas.microsoft.com/office/drawing/2014/main" id="{ACDEDA4E-91B6-B1EE-E9AC-22A7550E5A2B}"/>
                  </a:ext>
                </a:extLst>
              </p:cNvPr>
              <p:cNvSpPr/>
              <p:nvPr/>
            </p:nvSpPr>
            <p:spPr>
              <a:xfrm flipV="1">
                <a:off x="770389" y="3085060"/>
                <a:ext cx="524793" cy="460726"/>
              </a:xfrm>
              <a:custGeom>
                <a:avLst/>
                <a:gdLst>
                  <a:gd name="connsiteX0" fmla="*/ 306972 w 524793"/>
                  <a:gd name="connsiteY0" fmla="*/ 410537 h 460726"/>
                  <a:gd name="connsiteX1" fmla="*/ 378142 w 524793"/>
                  <a:gd name="connsiteY1" fmla="*/ 458186 h 460726"/>
                  <a:gd name="connsiteX2" fmla="*/ 403485 w 524793"/>
                  <a:gd name="connsiteY2" fmla="*/ 453196 h 460726"/>
                  <a:gd name="connsiteX3" fmla="*/ 522076 w 524793"/>
                  <a:gd name="connsiteY3" fmla="*/ 276483 h 460726"/>
                  <a:gd name="connsiteX4" fmla="*/ 517058 w 524793"/>
                  <a:gd name="connsiteY4" fmla="*/ 251131 h 460726"/>
                  <a:gd name="connsiteX5" fmla="*/ 147408 w 524793"/>
                  <a:gd name="connsiteY5" fmla="*/ 3648 h 460726"/>
                  <a:gd name="connsiteX6" fmla="*/ 122065 w 524793"/>
                  <a:gd name="connsiteY6" fmla="*/ 8638 h 460726"/>
                  <a:gd name="connsiteX7" fmla="*/ 3475 w 524793"/>
                  <a:gd name="connsiteY7" fmla="*/ 185351 h 460726"/>
                  <a:gd name="connsiteX8" fmla="*/ 8491 w 524793"/>
                  <a:gd name="connsiteY8" fmla="*/ 210703 h 460726"/>
                  <a:gd name="connsiteX9" fmla="*/ 269656 w 524793"/>
                  <a:gd name="connsiteY9" fmla="*/ 385554 h 460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793" h="460726">
                    <a:moveTo>
                      <a:pt x="306972" y="410537"/>
                    </a:moveTo>
                    <a:lnTo>
                      <a:pt x="378142" y="458186"/>
                    </a:lnTo>
                    <a:cubicBezTo>
                      <a:pt x="386525" y="463799"/>
                      <a:pt x="397869" y="461565"/>
                      <a:pt x="403485" y="453196"/>
                    </a:cubicBezTo>
                    <a:lnTo>
                      <a:pt x="522076" y="276483"/>
                    </a:lnTo>
                    <a:cubicBezTo>
                      <a:pt x="527698" y="268104"/>
                      <a:pt x="525451" y="256751"/>
                      <a:pt x="517058" y="251131"/>
                    </a:cubicBezTo>
                    <a:lnTo>
                      <a:pt x="147408" y="3648"/>
                    </a:lnTo>
                    <a:cubicBezTo>
                      <a:pt x="139024" y="-1964"/>
                      <a:pt x="127683" y="269"/>
                      <a:pt x="122065" y="8638"/>
                    </a:cubicBezTo>
                    <a:lnTo>
                      <a:pt x="3475" y="185351"/>
                    </a:lnTo>
                    <a:cubicBezTo>
                      <a:pt x="-2148" y="193730"/>
                      <a:pt x="98" y="205083"/>
                      <a:pt x="8491" y="210703"/>
                    </a:cubicBezTo>
                    <a:lnTo>
                      <a:pt x="269656" y="385554"/>
                    </a:lnTo>
                  </a:path>
                </a:pathLst>
              </a:custGeom>
              <a:noFill/>
              <a:ln w="15875" cap="rnd">
                <a:solidFill>
                  <a:srgbClr val="060606"/>
                </a:solidFill>
                <a:prstDash val="solid"/>
                <a:round/>
              </a:ln>
            </p:spPr>
            <p:txBody>
              <a:bodyPr rtlCol="0" anchor="ctr"/>
              <a:lstStyle/>
              <a:p>
                <a:endParaRPr lang="en-US"/>
              </a:p>
            </p:txBody>
          </p:sp>
          <p:sp>
            <p:nvSpPr>
              <p:cNvPr id="40" name="Freeform 39">
                <a:extLst>
                  <a:ext uri="{FF2B5EF4-FFF2-40B4-BE49-F238E27FC236}">
                    <a16:creationId xmlns:a16="http://schemas.microsoft.com/office/drawing/2014/main" id="{63B47847-0B4E-EBFC-1ABB-0E5ADB730C0B}"/>
                  </a:ext>
                </a:extLst>
              </p:cNvPr>
              <p:cNvSpPr/>
              <p:nvPr/>
            </p:nvSpPr>
            <p:spPr>
              <a:xfrm flipV="1">
                <a:off x="935278" y="3218025"/>
                <a:ext cx="195017" cy="192988"/>
              </a:xfrm>
              <a:custGeom>
                <a:avLst/>
                <a:gdLst>
                  <a:gd name="connsiteX0" fmla="*/ 79185 w 195017"/>
                  <a:gd name="connsiteY0" fmla="*/ 295 h 192988"/>
                  <a:gd name="connsiteX1" fmla="*/ 16844 w 195017"/>
                  <a:gd name="connsiteY1" fmla="*/ 41665 h 192988"/>
                  <a:gd name="connsiteX2" fmla="*/ 43538 w 195017"/>
                  <a:gd name="connsiteY2" fmla="*/ 176784 h 192988"/>
                  <a:gd name="connsiteX3" fmla="*/ 178813 w 195017"/>
                  <a:gd name="connsiteY3" fmla="*/ 150104 h 192988"/>
                  <a:gd name="connsiteX4" fmla="*/ 152120 w 195017"/>
                  <a:gd name="connsiteY4" fmla="*/ 14984 h 192988"/>
                  <a:gd name="connsiteX5" fmla="*/ 124587 w 195017"/>
                  <a:gd name="connsiteY5" fmla="*/ 2204 h 192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017" h="192988">
                    <a:moveTo>
                      <a:pt x="79185" y="295"/>
                    </a:moveTo>
                    <a:cubicBezTo>
                      <a:pt x="54617" y="5079"/>
                      <a:pt x="31884" y="19254"/>
                      <a:pt x="16844" y="41665"/>
                    </a:cubicBezTo>
                    <a:cubicBezTo>
                      <a:pt x="-13140" y="86345"/>
                      <a:pt x="-1189" y="146840"/>
                      <a:pt x="43538" y="176784"/>
                    </a:cubicBezTo>
                    <a:cubicBezTo>
                      <a:pt x="88264" y="206730"/>
                      <a:pt x="148828" y="194783"/>
                      <a:pt x="178813" y="150104"/>
                    </a:cubicBezTo>
                    <a:cubicBezTo>
                      <a:pt x="208797" y="105423"/>
                      <a:pt x="196845" y="44929"/>
                      <a:pt x="152120" y="14984"/>
                    </a:cubicBezTo>
                    <a:cubicBezTo>
                      <a:pt x="143426" y="9164"/>
                      <a:pt x="134136" y="4927"/>
                      <a:pt x="124587" y="2204"/>
                    </a:cubicBezTo>
                  </a:path>
                </a:pathLst>
              </a:custGeom>
              <a:noFill/>
              <a:ln w="15875" cap="rnd">
                <a:solidFill>
                  <a:srgbClr val="060606"/>
                </a:solidFill>
                <a:prstDash val="solid"/>
                <a:round/>
              </a:ln>
            </p:spPr>
            <p:txBody>
              <a:bodyPr rtlCol="0" anchor="ctr"/>
              <a:lstStyle/>
              <a:p>
                <a:endParaRPr lang="en-US"/>
              </a:p>
            </p:txBody>
          </p:sp>
          <p:sp>
            <p:nvSpPr>
              <p:cNvPr id="41" name="Freeform 40">
                <a:extLst>
                  <a:ext uri="{FF2B5EF4-FFF2-40B4-BE49-F238E27FC236}">
                    <a16:creationId xmlns:a16="http://schemas.microsoft.com/office/drawing/2014/main" id="{B5282504-CFCE-EA8E-8FE7-CA082FA7613F}"/>
                  </a:ext>
                </a:extLst>
              </p:cNvPr>
              <p:cNvSpPr/>
              <p:nvPr/>
            </p:nvSpPr>
            <p:spPr>
              <a:xfrm flipV="1">
                <a:off x="770381" y="3301771"/>
                <a:ext cx="72130" cy="109760"/>
              </a:xfrm>
              <a:custGeom>
                <a:avLst/>
                <a:gdLst>
                  <a:gd name="connsiteX0" fmla="*/ 58783 w 72130"/>
                  <a:gd name="connsiteY0" fmla="*/ 110249 h 109760"/>
                  <a:gd name="connsiteX1" fmla="*/ 37100 w 72130"/>
                  <a:gd name="connsiteY1" fmla="*/ 488 h 109760"/>
                  <a:gd name="connsiteX2" fmla="*/ 3166 w 72130"/>
                  <a:gd name="connsiteY2" fmla="*/ 51054 h 109760"/>
                  <a:gd name="connsiteX3" fmla="*/ 8197 w 72130"/>
                  <a:gd name="connsiteY3" fmla="*/ 76381 h 109760"/>
                </a:gdLst>
                <a:ahLst/>
                <a:cxnLst>
                  <a:cxn ang="0">
                    <a:pos x="connsiteX0" y="connsiteY0"/>
                  </a:cxn>
                  <a:cxn ang="0">
                    <a:pos x="connsiteX1" y="connsiteY1"/>
                  </a:cxn>
                  <a:cxn ang="0">
                    <a:pos x="connsiteX2" y="connsiteY2"/>
                  </a:cxn>
                  <a:cxn ang="0">
                    <a:pos x="connsiteX3" y="connsiteY3"/>
                  </a:cxn>
                </a:cxnLst>
                <a:rect l="l" t="t" r="r" b="b"/>
                <a:pathLst>
                  <a:path w="72130" h="109760">
                    <a:moveTo>
                      <a:pt x="58783" y="110249"/>
                    </a:moveTo>
                    <a:cubicBezTo>
                      <a:pt x="83140" y="73954"/>
                      <a:pt x="73433" y="24813"/>
                      <a:pt x="37100" y="488"/>
                    </a:cubicBezTo>
                    <a:lnTo>
                      <a:pt x="3166" y="51054"/>
                    </a:lnTo>
                    <a:cubicBezTo>
                      <a:pt x="-2450" y="59422"/>
                      <a:pt x="-196" y="70761"/>
                      <a:pt x="8197" y="76381"/>
                    </a:cubicBezTo>
                    <a:close/>
                  </a:path>
                </a:pathLst>
              </a:custGeom>
              <a:noFill/>
              <a:ln w="15875" cap="rnd">
                <a:solidFill>
                  <a:srgbClr val="060606"/>
                </a:solidFill>
                <a:prstDash val="solid"/>
                <a:round/>
              </a:ln>
            </p:spPr>
            <p:txBody>
              <a:bodyPr rtlCol="0" anchor="ctr"/>
              <a:lstStyle/>
              <a:p>
                <a:endParaRPr lang="en-US"/>
              </a:p>
            </p:txBody>
          </p:sp>
          <p:sp>
            <p:nvSpPr>
              <p:cNvPr id="42" name="Freeform 41">
                <a:extLst>
                  <a:ext uri="{FF2B5EF4-FFF2-40B4-BE49-F238E27FC236}">
                    <a16:creationId xmlns:a16="http://schemas.microsoft.com/office/drawing/2014/main" id="{2138C6FE-2C19-4DEC-32FD-9199DDAD6D55}"/>
                  </a:ext>
                </a:extLst>
              </p:cNvPr>
              <p:cNvSpPr/>
              <p:nvPr/>
            </p:nvSpPr>
            <p:spPr>
              <a:xfrm flipV="1">
                <a:off x="858234" y="3473797"/>
                <a:ext cx="109934" cy="71982"/>
              </a:xfrm>
              <a:custGeom>
                <a:avLst/>
                <a:gdLst>
                  <a:gd name="connsiteX0" fmla="*/ 137 w 109934"/>
                  <a:gd name="connsiteY0" fmla="*/ 59153 h 71982"/>
                  <a:gd name="connsiteX1" fmla="*/ 110071 w 109934"/>
                  <a:gd name="connsiteY1" fmla="*/ 37712 h 71982"/>
                  <a:gd name="connsiteX2" fmla="*/ 59345 w 109934"/>
                  <a:gd name="connsiteY2" fmla="*/ 3751 h 71982"/>
                  <a:gd name="connsiteX3" fmla="*/ 33978 w 109934"/>
                  <a:gd name="connsiteY3" fmla="*/ 8726 h 71982"/>
                </a:gdLst>
                <a:ahLst/>
                <a:cxnLst>
                  <a:cxn ang="0">
                    <a:pos x="connsiteX0" y="connsiteY0"/>
                  </a:cxn>
                  <a:cxn ang="0">
                    <a:pos x="connsiteX1" y="connsiteY1"/>
                  </a:cxn>
                  <a:cxn ang="0">
                    <a:pos x="connsiteX2" y="connsiteY2"/>
                  </a:cxn>
                  <a:cxn ang="0">
                    <a:pos x="connsiteX3" y="connsiteY3"/>
                  </a:cxn>
                </a:cxnLst>
                <a:rect l="l" t="t" r="r" b="b"/>
                <a:pathLst>
                  <a:path w="109934" h="71982">
                    <a:moveTo>
                      <a:pt x="137" y="59153"/>
                    </a:moveTo>
                    <a:cubicBezTo>
                      <a:pt x="36547" y="83529"/>
                      <a:pt x="85765" y="73931"/>
                      <a:pt x="110071" y="37712"/>
                    </a:cubicBezTo>
                    <a:lnTo>
                      <a:pt x="59345" y="3751"/>
                    </a:lnTo>
                    <a:cubicBezTo>
                      <a:pt x="50950" y="-1869"/>
                      <a:pt x="39594" y="358"/>
                      <a:pt x="33978" y="8726"/>
                    </a:cubicBezTo>
                    <a:close/>
                  </a:path>
                </a:pathLst>
              </a:custGeom>
              <a:noFill/>
              <a:ln w="15875" cap="rnd">
                <a:solidFill>
                  <a:srgbClr val="060606"/>
                </a:solidFill>
                <a:prstDash val="solid"/>
                <a:round/>
              </a:ln>
            </p:spPr>
            <p:txBody>
              <a:bodyPr rtlCol="0" anchor="ctr"/>
              <a:lstStyle/>
              <a:p>
                <a:endParaRPr lang="en-US"/>
              </a:p>
            </p:txBody>
          </p:sp>
          <p:sp>
            <p:nvSpPr>
              <p:cNvPr id="43" name="Freeform 42">
                <a:extLst>
                  <a:ext uri="{FF2B5EF4-FFF2-40B4-BE49-F238E27FC236}">
                    <a16:creationId xmlns:a16="http://schemas.microsoft.com/office/drawing/2014/main" id="{586550D7-CDF2-AE31-FC82-31DF00EE29E3}"/>
                  </a:ext>
                </a:extLst>
              </p:cNvPr>
              <p:cNvSpPr/>
              <p:nvPr/>
            </p:nvSpPr>
            <p:spPr>
              <a:xfrm flipV="1">
                <a:off x="1223084" y="3219350"/>
                <a:ext cx="72130" cy="109760"/>
              </a:xfrm>
              <a:custGeom>
                <a:avLst/>
                <a:gdLst>
                  <a:gd name="connsiteX0" fmla="*/ 14021 w 72130"/>
                  <a:gd name="connsiteY0" fmla="*/ 283 h 109760"/>
                  <a:gd name="connsiteX1" fmla="*/ 35704 w 72130"/>
                  <a:gd name="connsiteY1" fmla="*/ 110044 h 109760"/>
                  <a:gd name="connsiteX2" fmla="*/ 69639 w 72130"/>
                  <a:gd name="connsiteY2" fmla="*/ 59479 h 109760"/>
                  <a:gd name="connsiteX3" fmla="*/ 64607 w 72130"/>
                  <a:gd name="connsiteY3" fmla="*/ 34152 h 109760"/>
                </a:gdLst>
                <a:ahLst/>
                <a:cxnLst>
                  <a:cxn ang="0">
                    <a:pos x="connsiteX0" y="connsiteY0"/>
                  </a:cxn>
                  <a:cxn ang="0">
                    <a:pos x="connsiteX1" y="connsiteY1"/>
                  </a:cxn>
                  <a:cxn ang="0">
                    <a:pos x="connsiteX2" y="connsiteY2"/>
                  </a:cxn>
                  <a:cxn ang="0">
                    <a:pos x="connsiteX3" y="connsiteY3"/>
                  </a:cxn>
                </a:cxnLst>
                <a:rect l="l" t="t" r="r" b="b"/>
                <a:pathLst>
                  <a:path w="72130" h="109760">
                    <a:moveTo>
                      <a:pt x="14021" y="283"/>
                    </a:moveTo>
                    <a:cubicBezTo>
                      <a:pt x="-10335" y="36579"/>
                      <a:pt x="-629" y="85720"/>
                      <a:pt x="35704" y="110044"/>
                    </a:cubicBezTo>
                    <a:lnTo>
                      <a:pt x="69639" y="59479"/>
                    </a:lnTo>
                    <a:cubicBezTo>
                      <a:pt x="75254" y="51110"/>
                      <a:pt x="73001" y="39771"/>
                      <a:pt x="64607" y="34152"/>
                    </a:cubicBezTo>
                    <a:close/>
                  </a:path>
                </a:pathLst>
              </a:custGeom>
              <a:noFill/>
              <a:ln w="15875" cap="rnd">
                <a:solidFill>
                  <a:srgbClr val="060606"/>
                </a:solidFill>
                <a:prstDash val="solid"/>
                <a:round/>
              </a:ln>
            </p:spPr>
            <p:txBody>
              <a:bodyPr rtlCol="0" anchor="ctr"/>
              <a:lstStyle/>
              <a:p>
                <a:endParaRPr lang="en-US"/>
              </a:p>
            </p:txBody>
          </p:sp>
          <p:sp>
            <p:nvSpPr>
              <p:cNvPr id="44" name="Freeform 43">
                <a:extLst>
                  <a:ext uri="{FF2B5EF4-FFF2-40B4-BE49-F238E27FC236}">
                    <a16:creationId xmlns:a16="http://schemas.microsoft.com/office/drawing/2014/main" id="{5E97B39E-4FE8-0B40-0490-EF53EF8ED8D8}"/>
                  </a:ext>
                </a:extLst>
              </p:cNvPr>
              <p:cNvSpPr/>
              <p:nvPr/>
            </p:nvSpPr>
            <p:spPr>
              <a:xfrm flipV="1">
                <a:off x="1097427" y="3085103"/>
                <a:ext cx="109934" cy="71982"/>
              </a:xfrm>
              <a:custGeom>
                <a:avLst/>
                <a:gdLst>
                  <a:gd name="connsiteX0" fmla="*/ 110472 w 109934"/>
                  <a:gd name="connsiteY0" fmla="*/ 13601 h 71982"/>
                  <a:gd name="connsiteX1" fmla="*/ 537 w 109934"/>
                  <a:gd name="connsiteY1" fmla="*/ 35042 h 71982"/>
                  <a:gd name="connsiteX2" fmla="*/ 51264 w 109934"/>
                  <a:gd name="connsiteY2" fmla="*/ 69003 h 71982"/>
                  <a:gd name="connsiteX3" fmla="*/ 76630 w 109934"/>
                  <a:gd name="connsiteY3" fmla="*/ 64028 h 71982"/>
                </a:gdLst>
                <a:ahLst/>
                <a:cxnLst>
                  <a:cxn ang="0">
                    <a:pos x="connsiteX0" y="connsiteY0"/>
                  </a:cxn>
                  <a:cxn ang="0">
                    <a:pos x="connsiteX1" y="connsiteY1"/>
                  </a:cxn>
                  <a:cxn ang="0">
                    <a:pos x="connsiteX2" y="connsiteY2"/>
                  </a:cxn>
                  <a:cxn ang="0">
                    <a:pos x="connsiteX3" y="connsiteY3"/>
                  </a:cxn>
                </a:cxnLst>
                <a:rect l="l" t="t" r="r" b="b"/>
                <a:pathLst>
                  <a:path w="109934" h="71982">
                    <a:moveTo>
                      <a:pt x="110472" y="13601"/>
                    </a:moveTo>
                    <a:cubicBezTo>
                      <a:pt x="74062" y="-10775"/>
                      <a:pt x="24843" y="-1176"/>
                      <a:pt x="537" y="35042"/>
                    </a:cubicBezTo>
                    <a:lnTo>
                      <a:pt x="51264" y="69003"/>
                    </a:lnTo>
                    <a:cubicBezTo>
                      <a:pt x="59659" y="74623"/>
                      <a:pt x="71015" y="72396"/>
                      <a:pt x="76630" y="64028"/>
                    </a:cubicBezTo>
                    <a:close/>
                  </a:path>
                </a:pathLst>
              </a:custGeom>
              <a:noFill/>
              <a:ln w="15875" cap="rnd">
                <a:solidFill>
                  <a:srgbClr val="060606"/>
                </a:solidFill>
                <a:prstDash val="solid"/>
                <a:round/>
              </a:ln>
            </p:spPr>
            <p:txBody>
              <a:bodyPr rtlCol="0" anchor="ctr"/>
              <a:lstStyle/>
              <a:p>
                <a:endParaRPr lang="en-US"/>
              </a:p>
            </p:txBody>
          </p:sp>
          <p:sp>
            <p:nvSpPr>
              <p:cNvPr id="45" name="Freeform 44">
                <a:extLst>
                  <a:ext uri="{FF2B5EF4-FFF2-40B4-BE49-F238E27FC236}">
                    <a16:creationId xmlns:a16="http://schemas.microsoft.com/office/drawing/2014/main" id="{50D21128-2EC5-8403-8F1B-ACF2A0F645B1}"/>
                  </a:ext>
                </a:extLst>
              </p:cNvPr>
              <p:cNvSpPr/>
              <p:nvPr/>
            </p:nvSpPr>
            <p:spPr>
              <a:xfrm flipV="1">
                <a:off x="1155115" y="3208206"/>
                <a:ext cx="37815" cy="25317"/>
              </a:xfrm>
              <a:custGeom>
                <a:avLst/>
                <a:gdLst>
                  <a:gd name="connsiteX0" fmla="*/ 495 w 37815"/>
                  <a:gd name="connsiteY0" fmla="*/ 256 h 25317"/>
                  <a:gd name="connsiteX1" fmla="*/ 38310 w 37815"/>
                  <a:gd name="connsiteY1" fmla="*/ 25574 h 25317"/>
                </a:gdLst>
                <a:ahLst/>
                <a:cxnLst>
                  <a:cxn ang="0">
                    <a:pos x="connsiteX0" y="connsiteY0"/>
                  </a:cxn>
                  <a:cxn ang="0">
                    <a:pos x="connsiteX1" y="connsiteY1"/>
                  </a:cxn>
                </a:cxnLst>
                <a:rect l="l" t="t" r="r" b="b"/>
                <a:pathLst>
                  <a:path w="37815" h="25317">
                    <a:moveTo>
                      <a:pt x="495" y="256"/>
                    </a:moveTo>
                    <a:lnTo>
                      <a:pt x="38310" y="25574"/>
                    </a:lnTo>
                  </a:path>
                </a:pathLst>
              </a:custGeom>
              <a:noFill/>
              <a:ln w="15875" cap="rnd">
                <a:solidFill>
                  <a:srgbClr val="060606"/>
                </a:solidFill>
                <a:prstDash val="solid"/>
                <a:round/>
              </a:ln>
            </p:spPr>
            <p:txBody>
              <a:bodyPr rtlCol="0" anchor="ctr"/>
              <a:lstStyle/>
              <a:p>
                <a:endParaRPr lang="en-US"/>
              </a:p>
            </p:txBody>
          </p:sp>
          <p:sp>
            <p:nvSpPr>
              <p:cNvPr id="46" name="Freeform 45">
                <a:extLst>
                  <a:ext uri="{FF2B5EF4-FFF2-40B4-BE49-F238E27FC236}">
                    <a16:creationId xmlns:a16="http://schemas.microsoft.com/office/drawing/2014/main" id="{0406701C-7DA2-CB2F-3D0C-57FFA667128F}"/>
                  </a:ext>
                </a:extLst>
              </p:cNvPr>
              <p:cNvSpPr/>
              <p:nvPr/>
            </p:nvSpPr>
            <p:spPr>
              <a:xfrm flipV="1">
                <a:off x="872643" y="3397324"/>
                <a:ext cx="37814" cy="25317"/>
              </a:xfrm>
              <a:custGeom>
                <a:avLst/>
                <a:gdLst>
                  <a:gd name="connsiteX0" fmla="*/ 144 w 37814"/>
                  <a:gd name="connsiteY0" fmla="*/ 492 h 25317"/>
                  <a:gd name="connsiteX1" fmla="*/ 37958 w 37814"/>
                  <a:gd name="connsiteY1" fmla="*/ 25809 h 25317"/>
                </a:gdLst>
                <a:ahLst/>
                <a:cxnLst>
                  <a:cxn ang="0">
                    <a:pos x="connsiteX0" y="connsiteY0"/>
                  </a:cxn>
                  <a:cxn ang="0">
                    <a:pos x="connsiteX1" y="connsiteY1"/>
                  </a:cxn>
                </a:cxnLst>
                <a:rect l="l" t="t" r="r" b="b"/>
                <a:pathLst>
                  <a:path w="37814" h="25317">
                    <a:moveTo>
                      <a:pt x="144" y="492"/>
                    </a:moveTo>
                    <a:lnTo>
                      <a:pt x="37958" y="25809"/>
                    </a:lnTo>
                  </a:path>
                </a:pathLst>
              </a:custGeom>
              <a:noFill/>
              <a:ln w="15875" cap="rnd">
                <a:solidFill>
                  <a:srgbClr val="060606"/>
                </a:solidFill>
                <a:prstDash val="solid"/>
                <a:round/>
              </a:ln>
            </p:spPr>
            <p:txBody>
              <a:bodyPr rtlCol="0" anchor="ctr"/>
              <a:lstStyle/>
              <a:p>
                <a:endParaRPr lang="en-US"/>
              </a:p>
            </p:txBody>
          </p:sp>
          <p:sp>
            <p:nvSpPr>
              <p:cNvPr id="47" name="Freeform 46">
                <a:extLst>
                  <a:ext uri="{FF2B5EF4-FFF2-40B4-BE49-F238E27FC236}">
                    <a16:creationId xmlns:a16="http://schemas.microsoft.com/office/drawing/2014/main" id="{35AA1AD3-FFFC-2F27-1063-AB707B788018}"/>
                  </a:ext>
                </a:extLst>
              </p:cNvPr>
              <p:cNvSpPr/>
              <p:nvPr/>
            </p:nvSpPr>
            <p:spPr>
              <a:xfrm flipV="1">
                <a:off x="991378" y="3265084"/>
                <a:ext cx="80858" cy="100584"/>
              </a:xfrm>
              <a:custGeom>
                <a:avLst/>
                <a:gdLst>
                  <a:gd name="connsiteX0" fmla="*/ 32632 w 80858"/>
                  <a:gd name="connsiteY0" fmla="*/ 100866 h 100584"/>
                  <a:gd name="connsiteX1" fmla="*/ 5147 w 80858"/>
                  <a:gd name="connsiteY1" fmla="*/ 88851 h 100584"/>
                  <a:gd name="connsiteX2" fmla="*/ 17504 w 80858"/>
                  <a:gd name="connsiteY2" fmla="*/ 53659 h 100584"/>
                  <a:gd name="connsiteX3" fmla="*/ 49314 w 80858"/>
                  <a:gd name="connsiteY3" fmla="*/ 58430 h 100584"/>
                  <a:gd name="connsiteX4" fmla="*/ 68607 w 80858"/>
                  <a:gd name="connsiteY4" fmla="*/ 9470 h 100584"/>
                  <a:gd name="connsiteX5" fmla="*/ 42023 w 80858"/>
                  <a:gd name="connsiteY5" fmla="*/ 433 h 100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858" h="100584">
                    <a:moveTo>
                      <a:pt x="32632" y="100866"/>
                    </a:moveTo>
                    <a:cubicBezTo>
                      <a:pt x="32632" y="100866"/>
                      <a:pt x="17026" y="103278"/>
                      <a:pt x="5147" y="88851"/>
                    </a:cubicBezTo>
                    <a:cubicBezTo>
                      <a:pt x="-5760" y="75604"/>
                      <a:pt x="3351" y="54702"/>
                      <a:pt x="17504" y="53659"/>
                    </a:cubicBezTo>
                    <a:cubicBezTo>
                      <a:pt x="25631" y="53060"/>
                      <a:pt x="35950" y="55003"/>
                      <a:pt x="49314" y="58430"/>
                    </a:cubicBezTo>
                    <a:cubicBezTo>
                      <a:pt x="79224" y="66102"/>
                      <a:pt x="93104" y="26109"/>
                      <a:pt x="68607" y="9470"/>
                    </a:cubicBezTo>
                    <a:cubicBezTo>
                      <a:pt x="59047" y="2977"/>
                      <a:pt x="54149" y="579"/>
                      <a:pt x="42023" y="433"/>
                    </a:cubicBezTo>
                  </a:path>
                </a:pathLst>
              </a:custGeom>
              <a:noFill/>
              <a:ln w="15875" cap="rnd">
                <a:solidFill>
                  <a:srgbClr val="060606"/>
                </a:solidFill>
                <a:prstDash val="solid"/>
                <a:round/>
              </a:ln>
            </p:spPr>
            <p:txBody>
              <a:bodyPr rtlCol="0" anchor="ctr"/>
              <a:lstStyle/>
              <a:p>
                <a:endParaRPr lang="en-US"/>
              </a:p>
            </p:txBody>
          </p:sp>
          <p:sp>
            <p:nvSpPr>
              <p:cNvPr id="48" name="Freeform 47">
                <a:extLst>
                  <a:ext uri="{FF2B5EF4-FFF2-40B4-BE49-F238E27FC236}">
                    <a16:creationId xmlns:a16="http://schemas.microsoft.com/office/drawing/2014/main" id="{6DA2BE56-AB5B-2C76-5C52-7F284C40ABFF}"/>
                  </a:ext>
                </a:extLst>
              </p:cNvPr>
              <p:cNvSpPr/>
              <p:nvPr/>
            </p:nvSpPr>
            <p:spPr>
              <a:xfrm flipV="1">
                <a:off x="994679" y="3259806"/>
                <a:ext cx="73307" cy="109238"/>
              </a:xfrm>
              <a:custGeom>
                <a:avLst/>
                <a:gdLst>
                  <a:gd name="connsiteX0" fmla="*/ 301 w 73307"/>
                  <a:gd name="connsiteY0" fmla="*/ 109674 h 109238"/>
                  <a:gd name="connsiteX1" fmla="*/ 73608 w 73307"/>
                  <a:gd name="connsiteY1" fmla="*/ 436 h 109238"/>
                </a:gdLst>
                <a:ahLst/>
                <a:cxnLst>
                  <a:cxn ang="0">
                    <a:pos x="connsiteX0" y="connsiteY0"/>
                  </a:cxn>
                  <a:cxn ang="0">
                    <a:pos x="connsiteX1" y="connsiteY1"/>
                  </a:cxn>
                </a:cxnLst>
                <a:rect l="l" t="t" r="r" b="b"/>
                <a:pathLst>
                  <a:path w="73307" h="109238">
                    <a:moveTo>
                      <a:pt x="301" y="109674"/>
                    </a:moveTo>
                    <a:lnTo>
                      <a:pt x="73608" y="436"/>
                    </a:lnTo>
                  </a:path>
                </a:pathLst>
              </a:custGeom>
              <a:noFill/>
              <a:ln w="15875" cap="rnd">
                <a:solidFill>
                  <a:srgbClr val="060606"/>
                </a:solidFill>
                <a:prstDash val="solid"/>
                <a:round/>
              </a:ln>
            </p:spPr>
            <p:txBody>
              <a:bodyPr rtlCol="0" anchor="ctr"/>
              <a:lstStyle/>
              <a:p>
                <a:endParaRPr lang="en-US"/>
              </a:p>
            </p:txBody>
          </p:sp>
        </p:grpSp>
        <p:grpSp>
          <p:nvGrpSpPr>
            <p:cNvPr id="66" name="Graphic 34">
              <a:extLst>
                <a:ext uri="{FF2B5EF4-FFF2-40B4-BE49-F238E27FC236}">
                  <a16:creationId xmlns:a16="http://schemas.microsoft.com/office/drawing/2014/main" id="{5917DC14-59B5-8554-38C4-E35EC4AEF2D5}"/>
                </a:ext>
              </a:extLst>
            </p:cNvPr>
            <p:cNvGrpSpPr/>
            <p:nvPr/>
          </p:nvGrpSpPr>
          <p:grpSpPr>
            <a:xfrm>
              <a:off x="4531971" y="3016160"/>
              <a:ext cx="376087" cy="526949"/>
              <a:chOff x="4531971" y="3016160"/>
              <a:chExt cx="376087" cy="526949"/>
            </a:xfrm>
            <a:noFill/>
          </p:grpSpPr>
          <p:sp>
            <p:nvSpPr>
              <p:cNvPr id="67" name="Freeform 66">
                <a:extLst>
                  <a:ext uri="{FF2B5EF4-FFF2-40B4-BE49-F238E27FC236}">
                    <a16:creationId xmlns:a16="http://schemas.microsoft.com/office/drawing/2014/main" id="{99C39790-5675-2D99-EF85-386F16103DD0}"/>
                  </a:ext>
                </a:extLst>
              </p:cNvPr>
              <p:cNvSpPr/>
              <p:nvPr/>
            </p:nvSpPr>
            <p:spPr>
              <a:xfrm flipV="1">
                <a:off x="4590760" y="3016160"/>
                <a:ext cx="258508" cy="258508"/>
              </a:xfrm>
              <a:custGeom>
                <a:avLst/>
                <a:gdLst>
                  <a:gd name="connsiteX0" fmla="*/ 248262 w 258508"/>
                  <a:gd name="connsiteY0" fmla="*/ 181053 h 258508"/>
                  <a:gd name="connsiteX1" fmla="*/ 221102 w 258508"/>
                  <a:gd name="connsiteY1" fmla="*/ 38080 h 258508"/>
                  <a:gd name="connsiteX2" fmla="*/ 38310 w 258508"/>
                  <a:gd name="connsiteY2" fmla="*/ 38080 h 258508"/>
                  <a:gd name="connsiteX3" fmla="*/ 38310 w 258508"/>
                  <a:gd name="connsiteY3" fmla="*/ 220873 h 258508"/>
                  <a:gd name="connsiteX4" fmla="*/ 181285 w 258508"/>
                  <a:gd name="connsiteY4" fmla="*/ 248031 h 258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508" h="258508">
                    <a:moveTo>
                      <a:pt x="248262" y="181053"/>
                    </a:moveTo>
                    <a:cubicBezTo>
                      <a:pt x="268811" y="133783"/>
                      <a:pt x="259758" y="76735"/>
                      <a:pt x="221102" y="38080"/>
                    </a:cubicBezTo>
                    <a:cubicBezTo>
                      <a:pt x="170626" y="-12397"/>
                      <a:pt x="88787" y="-12397"/>
                      <a:pt x="38310" y="38080"/>
                    </a:cubicBezTo>
                    <a:cubicBezTo>
                      <a:pt x="-12167" y="88557"/>
                      <a:pt x="-12167" y="170396"/>
                      <a:pt x="38310" y="220873"/>
                    </a:cubicBezTo>
                    <a:cubicBezTo>
                      <a:pt x="76966" y="259529"/>
                      <a:pt x="134014" y="268581"/>
                      <a:pt x="181285" y="248031"/>
                    </a:cubicBezTo>
                  </a:path>
                </a:pathLst>
              </a:custGeom>
              <a:noFill/>
              <a:ln w="15875" cap="rnd">
                <a:solidFill>
                  <a:srgbClr val="000000"/>
                </a:solidFill>
                <a:prstDash val="solid"/>
                <a:round/>
              </a:ln>
            </p:spPr>
            <p:txBody>
              <a:bodyPr rtlCol="0" anchor="ctr"/>
              <a:lstStyle/>
              <a:p>
                <a:endParaRPr lang="en-US"/>
              </a:p>
            </p:txBody>
          </p:sp>
          <p:sp>
            <p:nvSpPr>
              <p:cNvPr id="68" name="Freeform 67">
                <a:extLst>
                  <a:ext uri="{FF2B5EF4-FFF2-40B4-BE49-F238E27FC236}">
                    <a16:creationId xmlns:a16="http://schemas.microsoft.com/office/drawing/2014/main" id="{219BB537-61A2-E322-C7AD-C361F00B40A8}"/>
                  </a:ext>
                </a:extLst>
              </p:cNvPr>
              <p:cNvSpPr/>
              <p:nvPr/>
            </p:nvSpPr>
            <p:spPr>
              <a:xfrm flipV="1">
                <a:off x="4811411" y="3054017"/>
                <a:ext cx="803" cy="803"/>
              </a:xfrm>
              <a:custGeom>
                <a:avLst/>
                <a:gdLst>
                  <a:gd name="connsiteX0" fmla="*/ 455 w 803"/>
                  <a:gd name="connsiteY0" fmla="*/ 60 h 803"/>
                  <a:gd name="connsiteX1" fmla="*/ 455 w 803"/>
                  <a:gd name="connsiteY1" fmla="*/ 60 h 803"/>
                </a:gdLst>
                <a:ahLst/>
                <a:cxnLst>
                  <a:cxn ang="0">
                    <a:pos x="connsiteX0" y="connsiteY0"/>
                  </a:cxn>
                  <a:cxn ang="0">
                    <a:pos x="connsiteX1" y="connsiteY1"/>
                  </a:cxn>
                </a:cxnLst>
                <a:rect l="l" t="t" r="r" b="b"/>
                <a:pathLst>
                  <a:path w="803" h="803">
                    <a:moveTo>
                      <a:pt x="455" y="60"/>
                    </a:moveTo>
                    <a:lnTo>
                      <a:pt x="455" y="60"/>
                    </a:lnTo>
                  </a:path>
                </a:pathLst>
              </a:custGeom>
              <a:noFill/>
              <a:ln w="15875" cap="rnd">
                <a:solidFill>
                  <a:srgbClr val="000000"/>
                </a:solidFill>
                <a:prstDash val="solid"/>
                <a:round/>
              </a:ln>
            </p:spPr>
            <p:txBody>
              <a:bodyPr rtlCol="0" anchor="ctr"/>
              <a:lstStyle/>
              <a:p>
                <a:endParaRPr lang="en-US"/>
              </a:p>
            </p:txBody>
          </p:sp>
          <p:sp>
            <p:nvSpPr>
              <p:cNvPr id="69" name="Freeform 68">
                <a:extLst>
                  <a:ext uri="{FF2B5EF4-FFF2-40B4-BE49-F238E27FC236}">
                    <a16:creationId xmlns:a16="http://schemas.microsoft.com/office/drawing/2014/main" id="{6C229C10-A745-3EAA-21E8-BB7AE3619613}"/>
                  </a:ext>
                </a:extLst>
              </p:cNvPr>
              <p:cNvSpPr/>
              <p:nvPr/>
            </p:nvSpPr>
            <p:spPr>
              <a:xfrm flipV="1">
                <a:off x="4683941" y="3078014"/>
                <a:ext cx="72147" cy="133615"/>
              </a:xfrm>
              <a:custGeom>
                <a:avLst/>
                <a:gdLst>
                  <a:gd name="connsiteX0" fmla="*/ 62957 w 72147"/>
                  <a:gd name="connsiteY0" fmla="*/ 125233 h 133615"/>
                  <a:gd name="connsiteX1" fmla="*/ 24602 w 72147"/>
                  <a:gd name="connsiteY1" fmla="*/ 132145 h 133615"/>
                  <a:gd name="connsiteX2" fmla="*/ 12452 w 72147"/>
                  <a:gd name="connsiteY2" fmla="*/ 85098 h 133615"/>
                  <a:gd name="connsiteX3" fmla="*/ 50230 w 72147"/>
                  <a:gd name="connsiteY3" fmla="*/ 67212 h 133615"/>
                  <a:gd name="connsiteX4" fmla="*/ 35595 w 72147"/>
                  <a:gd name="connsiteY4" fmla="*/ 234 h 133615"/>
                  <a:gd name="connsiteX5" fmla="*/ 366 w 72147"/>
                  <a:gd name="connsiteY5" fmla="*/ 9717 h 133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147" h="133615">
                    <a:moveTo>
                      <a:pt x="62957" y="125233"/>
                    </a:moveTo>
                    <a:cubicBezTo>
                      <a:pt x="62957" y="125233"/>
                      <a:pt x="45534" y="138433"/>
                      <a:pt x="24602" y="132145"/>
                    </a:cubicBezTo>
                    <a:cubicBezTo>
                      <a:pt x="3236" y="125727"/>
                      <a:pt x="-2064" y="96483"/>
                      <a:pt x="12452" y="85098"/>
                    </a:cubicBezTo>
                    <a:cubicBezTo>
                      <a:pt x="20786" y="78561"/>
                      <a:pt x="33328" y="73186"/>
                      <a:pt x="50230" y="67212"/>
                    </a:cubicBezTo>
                    <a:cubicBezTo>
                      <a:pt x="88059" y="53840"/>
                      <a:pt x="74075" y="490"/>
                      <a:pt x="35595" y="234"/>
                    </a:cubicBezTo>
                    <a:cubicBezTo>
                      <a:pt x="20578" y="135"/>
                      <a:pt x="13557" y="1088"/>
                      <a:pt x="366" y="9717"/>
                    </a:cubicBezTo>
                  </a:path>
                </a:pathLst>
              </a:custGeom>
              <a:noFill/>
              <a:ln w="15875" cap="rnd">
                <a:solidFill>
                  <a:srgbClr val="000000"/>
                </a:solidFill>
                <a:prstDash val="solid"/>
                <a:round/>
              </a:ln>
            </p:spPr>
            <p:txBody>
              <a:bodyPr rtlCol="0" anchor="ctr"/>
              <a:lstStyle/>
              <a:p>
                <a:endParaRPr lang="en-US"/>
              </a:p>
            </p:txBody>
          </p:sp>
          <p:sp>
            <p:nvSpPr>
              <p:cNvPr id="70" name="Freeform 69">
                <a:extLst>
                  <a:ext uri="{FF2B5EF4-FFF2-40B4-BE49-F238E27FC236}">
                    <a16:creationId xmlns:a16="http://schemas.microsoft.com/office/drawing/2014/main" id="{676806A2-B537-E878-0E6E-89A9C9B39527}"/>
                  </a:ext>
                </a:extLst>
              </p:cNvPr>
              <p:cNvSpPr/>
              <p:nvPr/>
            </p:nvSpPr>
            <p:spPr>
              <a:xfrm flipV="1">
                <a:off x="4720015" y="3059730"/>
                <a:ext cx="803" cy="171365"/>
              </a:xfrm>
              <a:custGeom>
                <a:avLst/>
                <a:gdLst>
                  <a:gd name="connsiteX0" fmla="*/ 341 w 803"/>
                  <a:gd name="connsiteY0" fmla="*/ 171620 h 171365"/>
                  <a:gd name="connsiteX1" fmla="*/ 341 w 803"/>
                  <a:gd name="connsiteY1" fmla="*/ 254 h 171365"/>
                </a:gdLst>
                <a:ahLst/>
                <a:cxnLst>
                  <a:cxn ang="0">
                    <a:pos x="connsiteX0" y="connsiteY0"/>
                  </a:cxn>
                  <a:cxn ang="0">
                    <a:pos x="connsiteX1" y="connsiteY1"/>
                  </a:cxn>
                </a:cxnLst>
                <a:rect l="l" t="t" r="r" b="b"/>
                <a:pathLst>
                  <a:path w="803" h="171365">
                    <a:moveTo>
                      <a:pt x="341" y="171620"/>
                    </a:moveTo>
                    <a:lnTo>
                      <a:pt x="341" y="254"/>
                    </a:lnTo>
                  </a:path>
                </a:pathLst>
              </a:custGeom>
              <a:noFill/>
              <a:ln w="15875" cap="rnd">
                <a:solidFill>
                  <a:srgbClr val="000000"/>
                </a:solidFill>
                <a:prstDash val="solid"/>
                <a:round/>
              </a:ln>
            </p:spPr>
            <p:txBody>
              <a:bodyPr rtlCol="0" anchor="ctr"/>
              <a:lstStyle/>
              <a:p>
                <a:endParaRPr lang="en-US"/>
              </a:p>
            </p:txBody>
          </p:sp>
          <p:sp>
            <p:nvSpPr>
              <p:cNvPr id="71" name="Freeform 70">
                <a:extLst>
                  <a:ext uri="{FF2B5EF4-FFF2-40B4-BE49-F238E27FC236}">
                    <a16:creationId xmlns:a16="http://schemas.microsoft.com/office/drawing/2014/main" id="{72EA9500-32D9-9563-7CD5-F3E6E95087F6}"/>
                  </a:ext>
                </a:extLst>
              </p:cNvPr>
              <p:cNvSpPr/>
              <p:nvPr/>
            </p:nvSpPr>
            <p:spPr>
              <a:xfrm flipV="1">
                <a:off x="4720015" y="3274667"/>
                <a:ext cx="803" cy="179849"/>
              </a:xfrm>
              <a:custGeom>
                <a:avLst/>
                <a:gdLst>
                  <a:gd name="connsiteX0" fmla="*/ 341 w 803"/>
                  <a:gd name="connsiteY0" fmla="*/ 180381 h 179849"/>
                  <a:gd name="connsiteX1" fmla="*/ 341 w 803"/>
                  <a:gd name="connsiteY1" fmla="*/ 531 h 179849"/>
                </a:gdLst>
                <a:ahLst/>
                <a:cxnLst>
                  <a:cxn ang="0">
                    <a:pos x="connsiteX0" y="connsiteY0"/>
                  </a:cxn>
                  <a:cxn ang="0">
                    <a:pos x="connsiteX1" y="connsiteY1"/>
                  </a:cxn>
                </a:cxnLst>
                <a:rect l="l" t="t" r="r" b="b"/>
                <a:pathLst>
                  <a:path w="803" h="179849">
                    <a:moveTo>
                      <a:pt x="341" y="180381"/>
                    </a:moveTo>
                    <a:lnTo>
                      <a:pt x="341" y="531"/>
                    </a:lnTo>
                  </a:path>
                </a:pathLst>
              </a:custGeom>
              <a:noFill/>
              <a:ln w="15875" cap="rnd">
                <a:solidFill>
                  <a:srgbClr val="000000"/>
                </a:solidFill>
                <a:prstDash val="solid"/>
                <a:round/>
              </a:ln>
            </p:spPr>
            <p:txBody>
              <a:bodyPr rtlCol="0" anchor="ctr"/>
              <a:lstStyle/>
              <a:p>
                <a:endParaRPr lang="en-US"/>
              </a:p>
            </p:txBody>
          </p:sp>
          <p:sp>
            <p:nvSpPr>
              <p:cNvPr id="72" name="Freeform 71">
                <a:extLst>
                  <a:ext uri="{FF2B5EF4-FFF2-40B4-BE49-F238E27FC236}">
                    <a16:creationId xmlns:a16="http://schemas.microsoft.com/office/drawing/2014/main" id="{0495721A-20CE-1337-BA77-0175247EDC33}"/>
                  </a:ext>
                </a:extLst>
              </p:cNvPr>
              <p:cNvSpPr/>
              <p:nvPr/>
            </p:nvSpPr>
            <p:spPr>
              <a:xfrm flipV="1">
                <a:off x="4720080" y="3311604"/>
                <a:ext cx="146765" cy="146765"/>
              </a:xfrm>
              <a:custGeom>
                <a:avLst/>
                <a:gdLst>
                  <a:gd name="connsiteX0" fmla="*/ 143410 w 146765"/>
                  <a:gd name="connsiteY0" fmla="*/ 143450 h 146765"/>
                  <a:gd name="connsiteX1" fmla="*/ 33745 w 146765"/>
                  <a:gd name="connsiteY1" fmla="*/ 114056 h 146765"/>
                  <a:gd name="connsiteX2" fmla="*/ 4350 w 146765"/>
                  <a:gd name="connsiteY2" fmla="*/ 4390 h 146765"/>
                  <a:gd name="connsiteX3" fmla="*/ 114016 w 146765"/>
                  <a:gd name="connsiteY3" fmla="*/ 33785 h 146765"/>
                  <a:gd name="connsiteX4" fmla="*/ 143410 w 146765"/>
                  <a:gd name="connsiteY4" fmla="*/ 143450 h 146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65" h="146765">
                    <a:moveTo>
                      <a:pt x="143410" y="143450"/>
                    </a:moveTo>
                    <a:cubicBezTo>
                      <a:pt x="105539" y="153563"/>
                      <a:pt x="63455" y="143767"/>
                      <a:pt x="33745" y="114056"/>
                    </a:cubicBezTo>
                    <a:cubicBezTo>
                      <a:pt x="4033" y="84345"/>
                      <a:pt x="-5763" y="42262"/>
                      <a:pt x="4350" y="4390"/>
                    </a:cubicBezTo>
                    <a:cubicBezTo>
                      <a:pt x="42222" y="-5723"/>
                      <a:pt x="84305" y="4073"/>
                      <a:pt x="114016" y="33785"/>
                    </a:cubicBezTo>
                    <a:cubicBezTo>
                      <a:pt x="143727" y="63495"/>
                      <a:pt x="153523" y="105578"/>
                      <a:pt x="143410" y="143450"/>
                    </a:cubicBezTo>
                    <a:close/>
                  </a:path>
                </a:pathLst>
              </a:custGeom>
              <a:noFill/>
              <a:ln w="15875" cap="rnd">
                <a:solidFill>
                  <a:srgbClr val="000000"/>
                </a:solidFill>
                <a:prstDash val="solid"/>
                <a:round/>
              </a:ln>
            </p:spPr>
            <p:txBody>
              <a:bodyPr rtlCol="0" anchor="ctr"/>
              <a:lstStyle/>
              <a:p>
                <a:endParaRPr lang="en-US"/>
              </a:p>
            </p:txBody>
          </p:sp>
          <p:sp>
            <p:nvSpPr>
              <p:cNvPr id="73" name="Freeform 72">
                <a:extLst>
                  <a:ext uri="{FF2B5EF4-FFF2-40B4-BE49-F238E27FC236}">
                    <a16:creationId xmlns:a16="http://schemas.microsoft.com/office/drawing/2014/main" id="{8DB8DA5F-2382-6A39-9790-C1548CDEBE6D}"/>
                  </a:ext>
                </a:extLst>
              </p:cNvPr>
              <p:cNvSpPr/>
              <p:nvPr/>
            </p:nvSpPr>
            <p:spPr>
              <a:xfrm flipV="1">
                <a:off x="4723933" y="3393603"/>
                <a:ext cx="60914" cy="60914"/>
              </a:xfrm>
              <a:custGeom>
                <a:avLst/>
                <a:gdLst>
                  <a:gd name="connsiteX0" fmla="*/ 356 w 60914"/>
                  <a:gd name="connsiteY0" fmla="*/ 493 h 60914"/>
                  <a:gd name="connsiteX1" fmla="*/ 61270 w 60914"/>
                  <a:gd name="connsiteY1" fmla="*/ 61407 h 60914"/>
                </a:gdLst>
                <a:ahLst/>
                <a:cxnLst>
                  <a:cxn ang="0">
                    <a:pos x="connsiteX0" y="connsiteY0"/>
                  </a:cxn>
                  <a:cxn ang="0">
                    <a:pos x="connsiteX1" y="connsiteY1"/>
                  </a:cxn>
                </a:cxnLst>
                <a:rect l="l" t="t" r="r" b="b"/>
                <a:pathLst>
                  <a:path w="60914" h="60914">
                    <a:moveTo>
                      <a:pt x="356" y="493"/>
                    </a:moveTo>
                    <a:lnTo>
                      <a:pt x="61270" y="61407"/>
                    </a:lnTo>
                  </a:path>
                </a:pathLst>
              </a:custGeom>
              <a:noFill/>
              <a:ln w="15875" cap="rnd">
                <a:solidFill>
                  <a:srgbClr val="000000"/>
                </a:solidFill>
                <a:prstDash val="solid"/>
                <a:round/>
              </a:ln>
            </p:spPr>
            <p:txBody>
              <a:bodyPr rtlCol="0" anchor="ctr"/>
              <a:lstStyle/>
              <a:p>
                <a:endParaRPr lang="en-US"/>
              </a:p>
            </p:txBody>
          </p:sp>
          <p:sp>
            <p:nvSpPr>
              <p:cNvPr id="74" name="Freeform 73">
                <a:extLst>
                  <a:ext uri="{FF2B5EF4-FFF2-40B4-BE49-F238E27FC236}">
                    <a16:creationId xmlns:a16="http://schemas.microsoft.com/office/drawing/2014/main" id="{3CB7C64D-E8F4-B9C6-B732-35E00476295A}"/>
                  </a:ext>
                </a:extLst>
              </p:cNvPr>
              <p:cNvSpPr/>
              <p:nvPr/>
            </p:nvSpPr>
            <p:spPr>
              <a:xfrm flipV="1">
                <a:off x="4573184" y="3311604"/>
                <a:ext cx="146765" cy="146765"/>
              </a:xfrm>
              <a:custGeom>
                <a:avLst/>
                <a:gdLst>
                  <a:gd name="connsiteX0" fmla="*/ 4038 w 146765"/>
                  <a:gd name="connsiteY0" fmla="*/ 143450 h 146765"/>
                  <a:gd name="connsiteX1" fmla="*/ 113703 w 146765"/>
                  <a:gd name="connsiteY1" fmla="*/ 114056 h 146765"/>
                  <a:gd name="connsiteX2" fmla="*/ 143098 w 146765"/>
                  <a:gd name="connsiteY2" fmla="*/ 4390 h 146765"/>
                  <a:gd name="connsiteX3" fmla="*/ 33432 w 146765"/>
                  <a:gd name="connsiteY3" fmla="*/ 33785 h 146765"/>
                  <a:gd name="connsiteX4" fmla="*/ 4038 w 146765"/>
                  <a:gd name="connsiteY4" fmla="*/ 143450 h 146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65" h="146765">
                    <a:moveTo>
                      <a:pt x="4038" y="143450"/>
                    </a:moveTo>
                    <a:cubicBezTo>
                      <a:pt x="41909" y="153563"/>
                      <a:pt x="83993" y="143767"/>
                      <a:pt x="113703" y="114056"/>
                    </a:cubicBezTo>
                    <a:cubicBezTo>
                      <a:pt x="143415" y="84345"/>
                      <a:pt x="153210" y="42262"/>
                      <a:pt x="143098" y="4390"/>
                    </a:cubicBezTo>
                    <a:cubicBezTo>
                      <a:pt x="105226" y="-5723"/>
                      <a:pt x="63143" y="4073"/>
                      <a:pt x="33432" y="33785"/>
                    </a:cubicBezTo>
                    <a:cubicBezTo>
                      <a:pt x="3720" y="63495"/>
                      <a:pt x="-6075" y="105578"/>
                      <a:pt x="4038" y="143450"/>
                    </a:cubicBezTo>
                    <a:close/>
                  </a:path>
                </a:pathLst>
              </a:custGeom>
              <a:noFill/>
              <a:ln w="15875" cap="rnd">
                <a:solidFill>
                  <a:srgbClr val="000000"/>
                </a:solidFill>
                <a:prstDash val="solid"/>
                <a:round/>
              </a:ln>
            </p:spPr>
            <p:txBody>
              <a:bodyPr rtlCol="0" anchor="ctr"/>
              <a:lstStyle/>
              <a:p>
                <a:endParaRPr lang="en-US"/>
              </a:p>
            </p:txBody>
          </p:sp>
          <p:sp>
            <p:nvSpPr>
              <p:cNvPr id="75" name="Freeform 74">
                <a:extLst>
                  <a:ext uri="{FF2B5EF4-FFF2-40B4-BE49-F238E27FC236}">
                    <a16:creationId xmlns:a16="http://schemas.microsoft.com/office/drawing/2014/main" id="{F214A1B1-4833-E977-4359-5671ECF6643C}"/>
                  </a:ext>
                </a:extLst>
              </p:cNvPr>
              <p:cNvSpPr/>
              <p:nvPr/>
            </p:nvSpPr>
            <p:spPr>
              <a:xfrm flipV="1">
                <a:off x="4655183" y="3393603"/>
                <a:ext cx="60914" cy="60914"/>
              </a:xfrm>
              <a:custGeom>
                <a:avLst/>
                <a:gdLst>
                  <a:gd name="connsiteX0" fmla="*/ 61241 w 60914"/>
                  <a:gd name="connsiteY0" fmla="*/ 493 h 60914"/>
                  <a:gd name="connsiteX1" fmla="*/ 327 w 60914"/>
                  <a:gd name="connsiteY1" fmla="*/ 61407 h 60914"/>
                </a:gdLst>
                <a:ahLst/>
                <a:cxnLst>
                  <a:cxn ang="0">
                    <a:pos x="connsiteX0" y="connsiteY0"/>
                  </a:cxn>
                  <a:cxn ang="0">
                    <a:pos x="connsiteX1" y="connsiteY1"/>
                  </a:cxn>
                </a:cxnLst>
                <a:rect l="l" t="t" r="r" b="b"/>
                <a:pathLst>
                  <a:path w="60914" h="60914">
                    <a:moveTo>
                      <a:pt x="61241" y="493"/>
                    </a:moveTo>
                    <a:lnTo>
                      <a:pt x="327" y="61407"/>
                    </a:lnTo>
                  </a:path>
                </a:pathLst>
              </a:custGeom>
              <a:noFill/>
              <a:ln w="15875" cap="rnd">
                <a:solidFill>
                  <a:srgbClr val="000000"/>
                </a:solidFill>
                <a:prstDash val="solid"/>
                <a:round/>
              </a:ln>
            </p:spPr>
            <p:txBody>
              <a:bodyPr rtlCol="0" anchor="ctr"/>
              <a:lstStyle/>
              <a:p>
                <a:endParaRPr lang="en-US"/>
              </a:p>
            </p:txBody>
          </p:sp>
          <p:sp>
            <p:nvSpPr>
              <p:cNvPr id="76" name="Freeform 75">
                <a:extLst>
                  <a:ext uri="{FF2B5EF4-FFF2-40B4-BE49-F238E27FC236}">
                    <a16:creationId xmlns:a16="http://schemas.microsoft.com/office/drawing/2014/main" id="{CD04F851-EFDE-AC59-4E5B-FDFD624D983B}"/>
                  </a:ext>
                </a:extLst>
              </p:cNvPr>
              <p:cNvSpPr/>
              <p:nvPr/>
            </p:nvSpPr>
            <p:spPr>
              <a:xfrm flipV="1">
                <a:off x="4531971" y="3456297"/>
                <a:ext cx="376087" cy="86812"/>
              </a:xfrm>
              <a:custGeom>
                <a:avLst/>
                <a:gdLst>
                  <a:gd name="connsiteX0" fmla="*/ 325682 w 376087"/>
                  <a:gd name="connsiteY0" fmla="*/ 51497 h 86812"/>
                  <a:gd name="connsiteX1" fmla="*/ 296483 w 376087"/>
                  <a:gd name="connsiteY1" fmla="*/ 42271 h 86812"/>
                  <a:gd name="connsiteX2" fmla="*/ 188514 w 376087"/>
                  <a:gd name="connsiteY2" fmla="*/ 87435 h 86812"/>
                  <a:gd name="connsiteX3" fmla="*/ 80543 w 376087"/>
                  <a:gd name="connsiteY3" fmla="*/ 42271 h 86812"/>
                  <a:gd name="connsiteX4" fmla="*/ 51344 w 376087"/>
                  <a:gd name="connsiteY4" fmla="*/ 51497 h 86812"/>
                  <a:gd name="connsiteX5" fmla="*/ 469 w 376087"/>
                  <a:gd name="connsiteY5" fmla="*/ 622 h 86812"/>
                  <a:gd name="connsiteX6" fmla="*/ 376557 w 376087"/>
                  <a:gd name="connsiteY6" fmla="*/ 622 h 86812"/>
                  <a:gd name="connsiteX7" fmla="*/ 325682 w 376087"/>
                  <a:gd name="connsiteY7" fmla="*/ 51497 h 86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6087" h="86812">
                    <a:moveTo>
                      <a:pt x="325682" y="51497"/>
                    </a:moveTo>
                    <a:cubicBezTo>
                      <a:pt x="314813" y="51497"/>
                      <a:pt x="304749" y="48077"/>
                      <a:pt x="296483" y="42271"/>
                    </a:cubicBezTo>
                    <a:cubicBezTo>
                      <a:pt x="268974" y="70144"/>
                      <a:pt x="230770" y="87435"/>
                      <a:pt x="188514" y="87435"/>
                    </a:cubicBezTo>
                    <a:cubicBezTo>
                      <a:pt x="146257" y="87435"/>
                      <a:pt x="108052" y="70144"/>
                      <a:pt x="80543" y="42271"/>
                    </a:cubicBezTo>
                    <a:cubicBezTo>
                      <a:pt x="72277" y="48077"/>
                      <a:pt x="62213" y="51497"/>
                      <a:pt x="51344" y="51497"/>
                    </a:cubicBezTo>
                    <a:cubicBezTo>
                      <a:pt x="23247" y="51497"/>
                      <a:pt x="469" y="28720"/>
                      <a:pt x="469" y="622"/>
                    </a:cubicBezTo>
                    <a:lnTo>
                      <a:pt x="376557" y="622"/>
                    </a:lnTo>
                    <a:cubicBezTo>
                      <a:pt x="376557" y="28720"/>
                      <a:pt x="353779" y="51497"/>
                      <a:pt x="325682" y="51497"/>
                    </a:cubicBezTo>
                    <a:close/>
                  </a:path>
                </a:pathLst>
              </a:custGeom>
              <a:noFill/>
              <a:ln w="15875" cap="rnd">
                <a:solidFill>
                  <a:srgbClr val="000000"/>
                </a:solidFill>
                <a:prstDash val="solid"/>
                <a:round/>
              </a:ln>
            </p:spPr>
            <p:txBody>
              <a:bodyPr rtlCol="0" anchor="ctr"/>
              <a:lstStyle/>
              <a:p>
                <a:endParaRPr lang="en-US"/>
              </a:p>
            </p:txBody>
          </p:sp>
        </p:grpSp>
      </p:grpSp>
      <p:pic>
        <p:nvPicPr>
          <p:cNvPr id="10" name="Picture 9" descr="A screenshot of a form&#10;&#10;AI-generated content may be incorrect.">
            <a:extLst>
              <a:ext uri="{FF2B5EF4-FFF2-40B4-BE49-F238E27FC236}">
                <a16:creationId xmlns:a16="http://schemas.microsoft.com/office/drawing/2014/main" id="{C86C5C59-6CB4-58E0-0B3C-104660A13E67}"/>
              </a:ext>
            </a:extLst>
          </p:cNvPr>
          <p:cNvPicPr>
            <a:picLocks noChangeAspect="1"/>
          </p:cNvPicPr>
          <p:nvPr/>
        </p:nvPicPr>
        <p:blipFill>
          <a:blip r:embed="rId2"/>
          <a:srcRect l="4861" t="5982" r="5043"/>
          <a:stretch>
            <a:fillRect/>
          </a:stretch>
        </p:blipFill>
        <p:spPr>
          <a:xfrm>
            <a:off x="6264235" y="394266"/>
            <a:ext cx="5307836" cy="5630374"/>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879467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9810F565-090D-C0B8-DC94-F5F100E64DC6}"/>
              </a:ext>
            </a:extLst>
          </p:cNvPr>
          <p:cNvSpPr>
            <a:spLocks noGrp="1"/>
          </p:cNvSpPr>
          <p:nvPr>
            <p:ph type="title"/>
          </p:nvPr>
        </p:nvSpPr>
        <p:spPr>
          <a:xfrm>
            <a:off x="683586" y="1471600"/>
            <a:ext cx="3178273" cy="2409832"/>
          </a:xfrm>
        </p:spPr>
        <p:txBody>
          <a:bodyPr/>
          <a:lstStyle/>
          <a:p>
            <a:r>
              <a:rPr lang="en-US" dirty="0">
                <a:latin typeface="Georgia Pro" panose="02040502050405020303" pitchFamily="18" charset="0"/>
              </a:rPr>
              <a:t>Table of Contents</a:t>
            </a:r>
          </a:p>
        </p:txBody>
      </p:sp>
      <p:sp>
        <p:nvSpPr>
          <p:cNvPr id="23" name="Content Placeholder 22">
            <a:extLst>
              <a:ext uri="{FF2B5EF4-FFF2-40B4-BE49-F238E27FC236}">
                <a16:creationId xmlns:a16="http://schemas.microsoft.com/office/drawing/2014/main" id="{BCA9331B-D6E6-9300-DC80-AB7453A12953}"/>
              </a:ext>
            </a:extLst>
          </p:cNvPr>
          <p:cNvSpPr>
            <a:spLocks noGrp="1"/>
          </p:cNvSpPr>
          <p:nvPr>
            <p:ph sz="quarter" idx="14"/>
          </p:nvPr>
        </p:nvSpPr>
        <p:spPr>
          <a:xfrm>
            <a:off x="5089338" y="2162200"/>
            <a:ext cx="5605535" cy="403233"/>
          </a:xfrm>
        </p:spPr>
        <p:txBody>
          <a:bodyPr/>
          <a:lstStyle/>
          <a:p>
            <a:r>
              <a:rPr lang="en-US" dirty="0"/>
              <a:t>1.  Big Beautiful Bill Act Summary</a:t>
            </a:r>
          </a:p>
        </p:txBody>
      </p:sp>
      <p:sp>
        <p:nvSpPr>
          <p:cNvPr id="24" name="Content Placeholder 23">
            <a:extLst>
              <a:ext uri="{FF2B5EF4-FFF2-40B4-BE49-F238E27FC236}">
                <a16:creationId xmlns:a16="http://schemas.microsoft.com/office/drawing/2014/main" id="{4225081A-7753-9218-9003-849C432A8719}"/>
              </a:ext>
            </a:extLst>
          </p:cNvPr>
          <p:cNvSpPr>
            <a:spLocks noGrp="1"/>
          </p:cNvSpPr>
          <p:nvPr>
            <p:ph sz="quarter" idx="15"/>
          </p:nvPr>
        </p:nvSpPr>
        <p:spPr>
          <a:xfrm>
            <a:off x="5089338" y="2660042"/>
            <a:ext cx="5605535" cy="403233"/>
          </a:xfrm>
        </p:spPr>
        <p:txBody>
          <a:bodyPr/>
          <a:lstStyle/>
          <a:p>
            <a:r>
              <a:rPr lang="en-US" dirty="0"/>
              <a:t>2.  Key 2025 Income Tax Planning Considerations</a:t>
            </a:r>
          </a:p>
        </p:txBody>
      </p:sp>
      <p:sp>
        <p:nvSpPr>
          <p:cNvPr id="11" name="SmartArt Placeholder 10">
            <a:extLst>
              <a:ext uri="{FF2B5EF4-FFF2-40B4-BE49-F238E27FC236}">
                <a16:creationId xmlns:a16="http://schemas.microsoft.com/office/drawing/2014/main" id="{C8EE3D4C-E399-21A7-F92D-B7865FDB3050}"/>
              </a:ext>
            </a:extLst>
          </p:cNvPr>
          <p:cNvSpPr>
            <a:spLocks noGrp="1"/>
          </p:cNvSpPr>
          <p:nvPr>
            <p:ph type="dgm" sz="quarter" idx="19"/>
          </p:nvPr>
        </p:nvSpPr>
        <p:spPr>
          <a:xfrm>
            <a:off x="5089467" y="2608163"/>
            <a:ext cx="5605272" cy="9144"/>
          </a:xfrm>
        </p:spPr>
        <p:txBody>
          <a:bodyPr/>
          <a:lstStyle/>
          <a:p>
            <a:endParaRPr lang="en-US" dirty="0"/>
          </a:p>
        </p:txBody>
      </p:sp>
      <p:sp>
        <p:nvSpPr>
          <p:cNvPr id="12" name="SmartArt Placeholder 11">
            <a:extLst>
              <a:ext uri="{FF2B5EF4-FFF2-40B4-BE49-F238E27FC236}">
                <a16:creationId xmlns:a16="http://schemas.microsoft.com/office/drawing/2014/main" id="{8D0A9C46-F5EA-899F-5F1F-94CED6529FD5}"/>
              </a:ext>
            </a:extLst>
          </p:cNvPr>
          <p:cNvSpPr>
            <a:spLocks noGrp="1"/>
          </p:cNvSpPr>
          <p:nvPr>
            <p:ph type="dgm" sz="quarter" idx="20"/>
          </p:nvPr>
        </p:nvSpPr>
        <p:spPr>
          <a:xfrm>
            <a:off x="5089467" y="3106002"/>
            <a:ext cx="5605272" cy="9144"/>
          </a:xfrm>
        </p:spPr>
        <p:txBody>
          <a:bodyPr/>
          <a:lstStyle/>
          <a:p>
            <a:endParaRPr lang="en-US" dirty="0"/>
          </a:p>
        </p:txBody>
      </p:sp>
      <p:sp>
        <p:nvSpPr>
          <p:cNvPr id="43" name="Footer Placeholder 42">
            <a:extLst>
              <a:ext uri="{FF2B5EF4-FFF2-40B4-BE49-F238E27FC236}">
                <a16:creationId xmlns:a16="http://schemas.microsoft.com/office/drawing/2014/main" id="{4B76E8CA-58BB-02D7-7011-27F0947E0292}"/>
              </a:ext>
            </a:extLst>
          </p:cNvPr>
          <p:cNvSpPr>
            <a:spLocks noGrp="1"/>
          </p:cNvSpPr>
          <p:nvPr>
            <p:ph type="ftr" sz="quarter" idx="22"/>
          </p:nvPr>
        </p:nvSpPr>
        <p:spPr>
          <a:xfrm>
            <a:off x="1134083" y="6330520"/>
            <a:ext cx="4632960" cy="219456"/>
          </a:xfrm>
        </p:spPr>
        <p:txBody>
          <a:bodyPr/>
          <a:lstStyle/>
          <a:p>
            <a:r>
              <a:rPr lang="en-US" dirty="0"/>
              <a:t>PLEASE REFER TO CONTENT DISCLOSURES AT THE END OF THIS PRESENTATION.</a:t>
            </a:r>
          </a:p>
        </p:txBody>
      </p:sp>
      <p:sp>
        <p:nvSpPr>
          <p:cNvPr id="44" name="Slide Number Placeholder 43">
            <a:extLst>
              <a:ext uri="{FF2B5EF4-FFF2-40B4-BE49-F238E27FC236}">
                <a16:creationId xmlns:a16="http://schemas.microsoft.com/office/drawing/2014/main" id="{533606F8-BC49-C652-F234-BAFD1AC2B9B6}"/>
              </a:ext>
            </a:extLst>
          </p:cNvPr>
          <p:cNvSpPr>
            <a:spLocks noGrp="1"/>
          </p:cNvSpPr>
          <p:nvPr>
            <p:ph type="sldNum" sz="quarter" idx="23"/>
          </p:nvPr>
        </p:nvSpPr>
        <p:spPr>
          <a:xfrm>
            <a:off x="665136" y="6330520"/>
            <a:ext cx="468949" cy="219456"/>
          </a:xfrm>
        </p:spPr>
        <p:txBody>
          <a:bodyPr/>
          <a:lstStyle/>
          <a:p>
            <a:fld id="{AB0A2F5B-9D58-954B-BE2D-971097BC211C}" type="slidenum">
              <a:rPr lang="en-US"/>
              <a:pPr/>
              <a:t>4</a:t>
            </a:fld>
            <a:endParaRPr lang="en-US" dirty="0"/>
          </a:p>
        </p:txBody>
      </p:sp>
      <p:sp>
        <p:nvSpPr>
          <p:cNvPr id="2" name="Content Placeholder 23">
            <a:extLst>
              <a:ext uri="{FF2B5EF4-FFF2-40B4-BE49-F238E27FC236}">
                <a16:creationId xmlns:a16="http://schemas.microsoft.com/office/drawing/2014/main" id="{D590BFFE-2A36-5E3D-F6BF-E13AA7918ED8}"/>
              </a:ext>
            </a:extLst>
          </p:cNvPr>
          <p:cNvSpPr txBox="1">
            <a:spLocks/>
          </p:cNvSpPr>
          <p:nvPr/>
        </p:nvSpPr>
        <p:spPr>
          <a:xfrm>
            <a:off x="5089338" y="3176161"/>
            <a:ext cx="5605535" cy="403233"/>
          </a:xfrm>
          <a:prstGeom prst="rect">
            <a:avLst/>
          </a:prstGeom>
        </p:spPr>
        <p:txBody>
          <a:bodyPr vert="horz" lIns="91440" tIns="45720" rIns="91440" bIns="45720" rtlCol="0" anchor="ctr">
            <a:noAutofit/>
          </a:bodyPr>
          <a:lstStyle>
            <a:lvl1pPr marL="0" indent="0" algn="l" defTabSz="685800" rtl="0" eaLnBrk="1" latinLnBrk="0" hangingPunct="1">
              <a:lnSpc>
                <a:spcPct val="90000"/>
              </a:lnSpc>
              <a:spcBef>
                <a:spcPts val="750"/>
              </a:spcBef>
              <a:buFont typeface="Wingdings" pitchFamily="2" charset="2"/>
              <a:buNone/>
              <a:tabLst/>
              <a:defRPr sz="1600" b="0" i="0" kern="1200">
                <a:solidFill>
                  <a:schemeClr val="tx1"/>
                </a:solidFill>
                <a:latin typeface="Aptos Light" panose="020B0004020202020204" pitchFamily="34" charset="0"/>
                <a:ea typeface="+mn-ea"/>
                <a:cs typeface="+mn-cs"/>
              </a:defRPr>
            </a:lvl1pPr>
            <a:lvl2pPr marL="346052" indent="-23176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692105" indent="-23176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092129" indent="-23176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3.  Estate and Wealth Transfer Planning</a:t>
            </a:r>
          </a:p>
        </p:txBody>
      </p:sp>
    </p:spTree>
    <p:extLst>
      <p:ext uri="{BB962C8B-B14F-4D97-AF65-F5344CB8AC3E}">
        <p14:creationId xmlns:p14="http://schemas.microsoft.com/office/powerpoint/2010/main" val="2955288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614B0-90B2-8BA3-A86C-10632AEFFAB7}"/>
            </a:ext>
          </a:extLst>
        </p:cNvPr>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048B96A1-1932-F11E-E993-0D0C4A8C1603}"/>
              </a:ext>
            </a:extLst>
          </p:cNvPr>
          <p:cNvCxnSpPr>
            <a:cxnSpLocks/>
          </p:cNvCxnSpPr>
          <p:nvPr/>
        </p:nvCxnSpPr>
        <p:spPr>
          <a:xfrm>
            <a:off x="7401649" y="2615511"/>
            <a:ext cx="0" cy="81814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827357E-FE80-B38C-6B48-82EC39D405C5}"/>
              </a:ext>
            </a:extLst>
          </p:cNvPr>
          <p:cNvSpPr>
            <a:spLocks noGrp="1"/>
          </p:cNvSpPr>
          <p:nvPr>
            <p:ph type="title"/>
          </p:nvPr>
        </p:nvSpPr>
        <p:spPr/>
        <p:txBody>
          <a:bodyPr/>
          <a:lstStyle/>
          <a:p>
            <a:r>
              <a:rPr lang="en-US" dirty="0"/>
              <a:t>Changing Landscape</a:t>
            </a:r>
          </a:p>
        </p:txBody>
      </p:sp>
      <p:sp>
        <p:nvSpPr>
          <p:cNvPr id="3" name="Text Placeholder 2">
            <a:extLst>
              <a:ext uri="{FF2B5EF4-FFF2-40B4-BE49-F238E27FC236}">
                <a16:creationId xmlns:a16="http://schemas.microsoft.com/office/drawing/2014/main" id="{D54350B4-39BD-8D69-7268-270415469095}"/>
              </a:ext>
            </a:extLst>
          </p:cNvPr>
          <p:cNvSpPr>
            <a:spLocks noGrp="1"/>
          </p:cNvSpPr>
          <p:nvPr>
            <p:ph type="body" sz="quarter" idx="18"/>
          </p:nvPr>
        </p:nvSpPr>
        <p:spPr>
          <a:xfrm>
            <a:off x="778483" y="1943100"/>
            <a:ext cx="2276070" cy="3621907"/>
          </a:xfrm>
          <a:solidFill>
            <a:schemeClr val="bg2">
              <a:lumMod val="40000"/>
              <a:lumOff val="60000"/>
            </a:schemeClr>
          </a:solidFill>
          <a:effectLst>
            <a:outerShdw blurRad="50800" dist="38100" dir="5400000" algn="t" rotWithShape="0">
              <a:schemeClr val="tx1">
                <a:alpha val="40000"/>
              </a:schemeClr>
            </a:outerShdw>
          </a:effectLst>
        </p:spPr>
        <p:txBody>
          <a:bodyPr lIns="182880" tIns="1371600" rIns="182880" bIns="0"/>
          <a:lstStyle/>
          <a:p>
            <a:r>
              <a:rPr lang="en-US" dirty="0"/>
              <a:t>2017 Tax Cuts and</a:t>
            </a:r>
            <a:br>
              <a:rPr lang="en-US" dirty="0"/>
            </a:br>
            <a:r>
              <a:rPr lang="en-US" dirty="0"/>
              <a:t>Jobs Act</a:t>
            </a:r>
          </a:p>
          <a:p>
            <a:r>
              <a:rPr lang="en-US" sz="1200" b="0" dirty="0"/>
              <a:t>Lowered tax rates.</a:t>
            </a:r>
          </a:p>
          <a:p>
            <a:r>
              <a:rPr lang="en-US" sz="1200" b="0" dirty="0"/>
              <a:t>Changed itemized deductions.</a:t>
            </a:r>
          </a:p>
          <a:p>
            <a:r>
              <a:rPr lang="en-US" sz="1200" b="0" dirty="0"/>
              <a:t>Minimized impact of AMT.</a:t>
            </a:r>
          </a:p>
          <a:p>
            <a:endParaRPr lang="en-US" dirty="0"/>
          </a:p>
        </p:txBody>
      </p:sp>
      <p:sp>
        <p:nvSpPr>
          <p:cNvPr id="4" name="Text Placeholder 3">
            <a:extLst>
              <a:ext uri="{FF2B5EF4-FFF2-40B4-BE49-F238E27FC236}">
                <a16:creationId xmlns:a16="http://schemas.microsoft.com/office/drawing/2014/main" id="{36F06361-A7DA-F697-F06B-4C95F7E50EA9}"/>
              </a:ext>
            </a:extLst>
          </p:cNvPr>
          <p:cNvSpPr>
            <a:spLocks noGrp="1"/>
          </p:cNvSpPr>
          <p:nvPr>
            <p:ph type="body" sz="quarter" idx="19"/>
          </p:nvPr>
        </p:nvSpPr>
        <p:spPr>
          <a:xfrm>
            <a:off x="3278005" y="1950297"/>
            <a:ext cx="2276070" cy="3621907"/>
          </a:xfrm>
          <a:solidFill>
            <a:schemeClr val="bg2">
              <a:lumMod val="40000"/>
              <a:lumOff val="60000"/>
            </a:schemeClr>
          </a:solidFill>
          <a:effectLst>
            <a:outerShdw blurRad="50800" dist="38100" dir="5400000" algn="t" rotWithShape="0">
              <a:schemeClr val="tx1">
                <a:alpha val="40000"/>
              </a:schemeClr>
            </a:outerShdw>
          </a:effectLst>
        </p:spPr>
        <p:txBody>
          <a:bodyPr lIns="182880" tIns="1371600" rIns="182880" bIns="0"/>
          <a:lstStyle/>
          <a:p>
            <a:r>
              <a:rPr lang="en-US" dirty="0"/>
              <a:t>SECURE Act </a:t>
            </a:r>
            <a:br>
              <a:rPr lang="en-US" dirty="0"/>
            </a:br>
            <a:endParaRPr lang="en-US" dirty="0"/>
          </a:p>
          <a:p>
            <a:r>
              <a:rPr lang="en-US" sz="1200" b="0" dirty="0"/>
              <a:t>Pushed back RMDs.</a:t>
            </a:r>
          </a:p>
          <a:p>
            <a:r>
              <a:rPr lang="en-US" sz="1200" b="0" dirty="0"/>
              <a:t>Changed retirement account rules for inheritors.</a:t>
            </a:r>
          </a:p>
          <a:p>
            <a:r>
              <a:rPr lang="en-US" sz="1200" b="0" dirty="0"/>
              <a:t>Expanded qualified charitable distributions.</a:t>
            </a:r>
            <a:endParaRPr lang="en-US" sz="1200" dirty="0"/>
          </a:p>
        </p:txBody>
      </p:sp>
      <p:sp>
        <p:nvSpPr>
          <p:cNvPr id="6" name="Text Placeholder 5">
            <a:extLst>
              <a:ext uri="{FF2B5EF4-FFF2-40B4-BE49-F238E27FC236}">
                <a16:creationId xmlns:a16="http://schemas.microsoft.com/office/drawing/2014/main" id="{74B2DC3C-95F1-93AA-8F53-6D74BB05C2F7}"/>
              </a:ext>
            </a:extLst>
          </p:cNvPr>
          <p:cNvSpPr>
            <a:spLocks noGrp="1"/>
          </p:cNvSpPr>
          <p:nvPr>
            <p:ph type="body" sz="quarter" idx="12"/>
          </p:nvPr>
        </p:nvSpPr>
        <p:spPr>
          <a:xfrm>
            <a:off x="701648" y="5811661"/>
            <a:ext cx="10891837" cy="228600"/>
          </a:xfrm>
        </p:spPr>
        <p:txBody>
          <a:bodyPr/>
          <a:lstStyle/>
          <a:p>
            <a:r>
              <a:rPr lang="en-US" dirty="0"/>
              <a:t>Source: Big Beautiful Bill Act: </a:t>
            </a:r>
            <a:r>
              <a:rPr lang="en-US" dirty="0">
                <a:hlinkClick r:id="rId3"/>
              </a:rPr>
              <a:t>https://www.congress.gov/bill/119th-congress/house-bill/1</a:t>
            </a:r>
            <a:r>
              <a:rPr lang="en-US" dirty="0"/>
              <a:t> </a:t>
            </a:r>
          </a:p>
        </p:txBody>
      </p:sp>
      <p:sp>
        <p:nvSpPr>
          <p:cNvPr id="17" name="Text Placeholder 16">
            <a:extLst>
              <a:ext uri="{FF2B5EF4-FFF2-40B4-BE49-F238E27FC236}">
                <a16:creationId xmlns:a16="http://schemas.microsoft.com/office/drawing/2014/main" id="{0986F601-4809-6071-3F5D-ED8CF78FCBB3}"/>
              </a:ext>
            </a:extLst>
          </p:cNvPr>
          <p:cNvSpPr>
            <a:spLocks noGrp="1"/>
          </p:cNvSpPr>
          <p:nvPr>
            <p:ph type="body" sz="quarter" idx="21"/>
          </p:nvPr>
        </p:nvSpPr>
        <p:spPr>
          <a:xfrm>
            <a:off x="1623798" y="2317360"/>
            <a:ext cx="585440" cy="585440"/>
          </a:xfrm>
          <a:ln>
            <a:solidFill>
              <a:schemeClr val="tx1"/>
            </a:solidFill>
          </a:ln>
        </p:spPr>
        <p:txBody>
          <a:bodyPr/>
          <a:lstStyle/>
          <a:p>
            <a:r>
              <a:rPr lang="en-US" dirty="0">
                <a:solidFill>
                  <a:schemeClr val="tx1"/>
                </a:solidFill>
              </a:rPr>
              <a:t>1</a:t>
            </a:r>
          </a:p>
        </p:txBody>
      </p:sp>
      <p:sp>
        <p:nvSpPr>
          <p:cNvPr id="18" name="Text Placeholder 17">
            <a:extLst>
              <a:ext uri="{FF2B5EF4-FFF2-40B4-BE49-F238E27FC236}">
                <a16:creationId xmlns:a16="http://schemas.microsoft.com/office/drawing/2014/main" id="{1B63312A-6636-5BB6-2E63-C35A7A1E3812}"/>
              </a:ext>
            </a:extLst>
          </p:cNvPr>
          <p:cNvSpPr>
            <a:spLocks noGrp="1"/>
          </p:cNvSpPr>
          <p:nvPr>
            <p:ph type="body" sz="quarter" idx="22"/>
          </p:nvPr>
        </p:nvSpPr>
        <p:spPr>
          <a:xfrm>
            <a:off x="4147578" y="2317360"/>
            <a:ext cx="585440" cy="585440"/>
          </a:xfrm>
          <a:ln>
            <a:solidFill>
              <a:schemeClr val="tx1"/>
            </a:solidFill>
          </a:ln>
        </p:spPr>
        <p:txBody>
          <a:bodyPr/>
          <a:lstStyle/>
          <a:p>
            <a:r>
              <a:rPr lang="en-US" dirty="0">
                <a:solidFill>
                  <a:schemeClr val="tx1"/>
                </a:solidFill>
              </a:rPr>
              <a:t>2</a:t>
            </a:r>
          </a:p>
        </p:txBody>
      </p:sp>
      <p:sp>
        <p:nvSpPr>
          <p:cNvPr id="22" name="Text Placeholder 21">
            <a:extLst>
              <a:ext uri="{FF2B5EF4-FFF2-40B4-BE49-F238E27FC236}">
                <a16:creationId xmlns:a16="http://schemas.microsoft.com/office/drawing/2014/main" id="{E2C28FD0-306F-217F-D5AC-7157A2106096}"/>
              </a:ext>
            </a:extLst>
          </p:cNvPr>
          <p:cNvSpPr>
            <a:spLocks noGrp="1"/>
          </p:cNvSpPr>
          <p:nvPr>
            <p:ph type="body" sz="quarter" idx="13"/>
          </p:nvPr>
        </p:nvSpPr>
        <p:spPr>
          <a:xfrm>
            <a:off x="665136" y="1148684"/>
            <a:ext cx="10928349" cy="315407"/>
          </a:xfrm>
        </p:spPr>
        <p:txBody>
          <a:bodyPr/>
          <a:lstStyle/>
          <a:p>
            <a:r>
              <a:rPr lang="en-US" dirty="0"/>
              <a:t>Significant Tax Changes in the last 8 years</a:t>
            </a:r>
          </a:p>
        </p:txBody>
      </p:sp>
      <p:sp>
        <p:nvSpPr>
          <p:cNvPr id="7" name="Footer Placeholder 6">
            <a:extLst>
              <a:ext uri="{FF2B5EF4-FFF2-40B4-BE49-F238E27FC236}">
                <a16:creationId xmlns:a16="http://schemas.microsoft.com/office/drawing/2014/main" id="{6E8B8BD9-0B5C-22E0-28A8-541910FD3093}"/>
              </a:ext>
            </a:extLst>
          </p:cNvPr>
          <p:cNvSpPr>
            <a:spLocks noGrp="1"/>
          </p:cNvSpPr>
          <p:nvPr>
            <p:ph type="ftr" sz="quarter" idx="24"/>
          </p:nvPr>
        </p:nvSpPr>
        <p:spPr/>
        <p:txBody>
          <a:bodyPr/>
          <a:lstStyle/>
          <a:p>
            <a:r>
              <a:rPr lang="en-US" dirty="0"/>
              <a:t>PLEASE REFER TO CONTENT DISCLOSURES AT THE END OF THIS PRESENTATION.</a:t>
            </a:r>
          </a:p>
        </p:txBody>
      </p:sp>
      <p:sp>
        <p:nvSpPr>
          <p:cNvPr id="8" name="Slide Number Placeholder 7">
            <a:extLst>
              <a:ext uri="{FF2B5EF4-FFF2-40B4-BE49-F238E27FC236}">
                <a16:creationId xmlns:a16="http://schemas.microsoft.com/office/drawing/2014/main" id="{11DE5E71-A890-65E7-A179-40E48013EE88}"/>
              </a:ext>
            </a:extLst>
          </p:cNvPr>
          <p:cNvSpPr>
            <a:spLocks noGrp="1"/>
          </p:cNvSpPr>
          <p:nvPr>
            <p:ph type="sldNum" sz="quarter" idx="25"/>
          </p:nvPr>
        </p:nvSpPr>
        <p:spPr/>
        <p:txBody>
          <a:bodyPr/>
          <a:lstStyle/>
          <a:p>
            <a:fld id="{AB0A2F5B-9D58-954B-BE2D-971097BC211C}" type="slidenum">
              <a:rPr lang="en-US"/>
              <a:pPr/>
              <a:t>5</a:t>
            </a:fld>
            <a:endParaRPr lang="en-US" dirty="0"/>
          </a:p>
        </p:txBody>
      </p:sp>
      <p:cxnSp>
        <p:nvCxnSpPr>
          <p:cNvPr id="21" name="Straight Arrow Connector 20">
            <a:extLst>
              <a:ext uri="{FF2B5EF4-FFF2-40B4-BE49-F238E27FC236}">
                <a16:creationId xmlns:a16="http://schemas.microsoft.com/office/drawing/2014/main" id="{BDE6FAFF-2096-E772-C216-D0E8880399DB}"/>
              </a:ext>
            </a:extLst>
          </p:cNvPr>
          <p:cNvCxnSpPr>
            <a:cxnSpLocks/>
          </p:cNvCxnSpPr>
          <p:nvPr/>
        </p:nvCxnSpPr>
        <p:spPr>
          <a:xfrm>
            <a:off x="7483310" y="3796515"/>
            <a:ext cx="1460993"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23" name="Text Placeholder 3">
            <a:extLst>
              <a:ext uri="{FF2B5EF4-FFF2-40B4-BE49-F238E27FC236}">
                <a16:creationId xmlns:a16="http://schemas.microsoft.com/office/drawing/2014/main" id="{332983D0-A03F-C334-DC91-E89720F37E82}"/>
              </a:ext>
            </a:extLst>
          </p:cNvPr>
          <p:cNvSpPr txBox="1">
            <a:spLocks/>
          </p:cNvSpPr>
          <p:nvPr/>
        </p:nvSpPr>
        <p:spPr>
          <a:xfrm>
            <a:off x="9196552" y="2459420"/>
            <a:ext cx="2142086" cy="1220496"/>
          </a:xfrm>
          <a:prstGeom prst="rect">
            <a:avLst/>
          </a:prstGeom>
          <a:solidFill>
            <a:schemeClr val="accent4"/>
          </a:solidFill>
          <a:ln>
            <a:noFill/>
          </a:ln>
          <a:effectLst>
            <a:outerShdw blurRad="50800" dist="38100" dir="5400000" algn="t" rotWithShape="0">
              <a:prstClr val="black">
                <a:alpha val="40000"/>
              </a:prstClr>
            </a:outerShdw>
          </a:effectLst>
        </p:spPr>
        <p:txBody>
          <a:bodyPr vert="horz" lIns="0" tIns="0" rIns="0" bIns="0" rtlCol="0" anchor="ctr" anchorCtr="0">
            <a:noAutofit/>
          </a:bodyPr>
          <a:lstStyle>
            <a:lvl1pPr marL="0" indent="0" algn="ctr" defTabSz="685800" rtl="0" eaLnBrk="1" latinLnBrk="0" hangingPunct="1">
              <a:lnSpc>
                <a:spcPct val="90000"/>
              </a:lnSpc>
              <a:spcBef>
                <a:spcPts val="750"/>
              </a:spcBef>
              <a:buFont typeface="Wingdings" pitchFamily="2" charset="2"/>
              <a:buNone/>
              <a:tabLst/>
              <a:defRPr lang="en-US" sz="1400" b="1" kern="1200" cap="none" baseline="0" dirty="0" smtClean="0">
                <a:solidFill>
                  <a:schemeClr val="tx1"/>
                </a:solidFill>
                <a:latin typeface="+mn-lt"/>
                <a:ea typeface="+mn-ea"/>
                <a:cs typeface="+mn-cs"/>
              </a:defRPr>
            </a:lvl1pPr>
            <a:lvl2pPr marL="0" indent="0" algn="ctr" defTabSz="685800" rtl="0" eaLnBrk="1" latinLnBrk="0" hangingPunct="1">
              <a:lnSpc>
                <a:spcPct val="90000"/>
              </a:lnSpc>
              <a:spcBef>
                <a:spcPts val="375"/>
              </a:spcBef>
              <a:buFont typeface="Wingdings" pitchFamily="2" charset="2"/>
              <a:buNone/>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dirty="0">
                <a:solidFill>
                  <a:schemeClr val="bg1"/>
                </a:solidFill>
              </a:rPr>
              <a:t>Added </a:t>
            </a:r>
            <a:br>
              <a:rPr lang="en-US" sz="1600" dirty="0">
                <a:solidFill>
                  <a:schemeClr val="bg1"/>
                </a:solidFill>
              </a:rPr>
            </a:br>
            <a:r>
              <a:rPr lang="en-US" sz="1600" dirty="0">
                <a:solidFill>
                  <a:schemeClr val="bg1"/>
                </a:solidFill>
              </a:rPr>
              <a:t>Complexity</a:t>
            </a:r>
          </a:p>
        </p:txBody>
      </p:sp>
      <p:sp>
        <p:nvSpPr>
          <p:cNvPr id="12" name="Text Placeholder 3">
            <a:extLst>
              <a:ext uri="{FF2B5EF4-FFF2-40B4-BE49-F238E27FC236}">
                <a16:creationId xmlns:a16="http://schemas.microsoft.com/office/drawing/2014/main" id="{61125049-E4B1-7A51-F58F-2ECAE092B09A}"/>
              </a:ext>
            </a:extLst>
          </p:cNvPr>
          <p:cNvSpPr txBox="1">
            <a:spLocks/>
          </p:cNvSpPr>
          <p:nvPr/>
        </p:nvSpPr>
        <p:spPr>
          <a:xfrm>
            <a:off x="5777526" y="1971317"/>
            <a:ext cx="2273397" cy="3621907"/>
          </a:xfrm>
          <a:prstGeom prst="rect">
            <a:avLst/>
          </a:prstGeom>
          <a:solidFill>
            <a:schemeClr val="bg2">
              <a:lumMod val="40000"/>
              <a:lumOff val="60000"/>
            </a:schemeClr>
          </a:solidFill>
          <a:effectLst>
            <a:outerShdw blurRad="50800" dist="38100" dir="5400000" algn="t" rotWithShape="0">
              <a:schemeClr val="tx1">
                <a:alpha val="40000"/>
              </a:schemeClr>
            </a:outerShdw>
          </a:effectLst>
        </p:spPr>
        <p:txBody>
          <a:bodyPr vert="horz" lIns="182880" tIns="1371600" rIns="182880" bIns="0" rtlCol="0">
            <a:noAutofit/>
          </a:bodyPr>
          <a:lstStyle>
            <a:lvl1pPr marL="0" indent="0" algn="ctr" defTabSz="685800" rtl="0" eaLnBrk="1" latinLnBrk="0" hangingPunct="1">
              <a:lnSpc>
                <a:spcPct val="90000"/>
              </a:lnSpc>
              <a:spcBef>
                <a:spcPts val="750"/>
              </a:spcBef>
              <a:buFont typeface="Wingdings" pitchFamily="2" charset="2"/>
              <a:buNone/>
              <a:tabLst/>
              <a:defRPr lang="en-US" sz="1400" b="1" kern="1200" cap="none" baseline="0" dirty="0" smtClean="0">
                <a:solidFill>
                  <a:schemeClr val="tx1"/>
                </a:solidFill>
                <a:latin typeface="+mn-lt"/>
                <a:ea typeface="+mn-ea"/>
                <a:cs typeface="+mn-cs"/>
              </a:defRPr>
            </a:lvl1pPr>
            <a:lvl2pPr marL="0" indent="0" algn="ctr" defTabSz="685800" rtl="0" eaLnBrk="1" latinLnBrk="0" hangingPunct="1">
              <a:lnSpc>
                <a:spcPct val="90000"/>
              </a:lnSpc>
              <a:spcBef>
                <a:spcPts val="375"/>
              </a:spcBef>
              <a:buFont typeface="Wingdings" pitchFamily="2" charset="2"/>
              <a:buNone/>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Our Big Beautiful</a:t>
            </a:r>
            <a:br>
              <a:rPr lang="en-US" dirty="0"/>
            </a:br>
            <a:r>
              <a:rPr lang="en-US" dirty="0"/>
              <a:t> Bill Act</a:t>
            </a:r>
          </a:p>
          <a:p>
            <a:r>
              <a:rPr lang="en-US" sz="1200" b="0" dirty="0"/>
              <a:t>Made permanent lower tax rates, higher standard deduction and estate exclusion.</a:t>
            </a:r>
          </a:p>
          <a:p>
            <a:r>
              <a:rPr lang="en-US" sz="1200" b="0" dirty="0"/>
              <a:t> Added temporary deductions.</a:t>
            </a:r>
          </a:p>
          <a:p>
            <a:endParaRPr lang="en-US" b="0" dirty="0"/>
          </a:p>
          <a:p>
            <a:endParaRPr lang="en-US" dirty="0"/>
          </a:p>
        </p:txBody>
      </p:sp>
      <p:sp>
        <p:nvSpPr>
          <p:cNvPr id="13" name="Text Placeholder 16">
            <a:extLst>
              <a:ext uri="{FF2B5EF4-FFF2-40B4-BE49-F238E27FC236}">
                <a16:creationId xmlns:a16="http://schemas.microsoft.com/office/drawing/2014/main" id="{4FE2746F-5560-DB51-CFE1-C41ADF48DB16}"/>
              </a:ext>
            </a:extLst>
          </p:cNvPr>
          <p:cNvSpPr txBox="1">
            <a:spLocks/>
          </p:cNvSpPr>
          <p:nvPr/>
        </p:nvSpPr>
        <p:spPr>
          <a:xfrm>
            <a:off x="6621504" y="2317360"/>
            <a:ext cx="585440" cy="585440"/>
          </a:xfrm>
          <a:prstGeom prst="ellipse">
            <a:avLst/>
          </a:prstGeom>
          <a:ln w="6350">
            <a:solidFill>
              <a:schemeClr val="tx1"/>
            </a:solidFill>
          </a:ln>
        </p:spPr>
        <p:txBody>
          <a:bodyPr vert="horz" lIns="91440" tIns="45720" rIns="91440" bIns="45720" rtlCol="0" anchor="ctr">
            <a:noAutofit/>
          </a:bodyPr>
          <a:lstStyle>
            <a:lvl1pPr marL="0" indent="0" algn="ctr" defTabSz="685800" rtl="0" eaLnBrk="1" latinLnBrk="0" hangingPunct="1">
              <a:lnSpc>
                <a:spcPct val="100000"/>
              </a:lnSpc>
              <a:spcBef>
                <a:spcPts val="0"/>
              </a:spcBef>
              <a:buFont typeface="Wingdings" pitchFamily="2" charset="2"/>
              <a:buNone/>
              <a:tabLst/>
              <a:defRPr sz="1800" b="0" i="0" kern="1200">
                <a:solidFill>
                  <a:schemeClr val="accent1"/>
                </a:solidFill>
                <a:latin typeface="Aptos Light" panose="020B0004020202020204" pitchFamily="34" charset="0"/>
                <a:ea typeface="+mn-ea"/>
                <a:cs typeface="+mn-cs"/>
              </a:defRPr>
            </a:lvl1pPr>
            <a:lvl2pPr marL="183356" indent="0" algn="l" defTabSz="685800" rtl="0" eaLnBrk="1" latinLnBrk="0" hangingPunct="1">
              <a:lnSpc>
                <a:spcPct val="90000"/>
              </a:lnSpc>
              <a:spcBef>
                <a:spcPts val="375"/>
              </a:spcBef>
              <a:buFont typeface="Wingdings" pitchFamily="2" charset="2"/>
              <a:buNone/>
              <a:tabLst/>
              <a:defRPr sz="1200" kern="1200">
                <a:solidFill>
                  <a:schemeClr val="tx1"/>
                </a:solidFill>
                <a:latin typeface="+mn-lt"/>
                <a:ea typeface="+mn-ea"/>
                <a:cs typeface="+mn-cs"/>
              </a:defRPr>
            </a:lvl2pPr>
            <a:lvl3pPr marL="340519" indent="0" algn="l" defTabSz="685800" rtl="0" eaLnBrk="1" latinLnBrk="0" hangingPunct="1">
              <a:lnSpc>
                <a:spcPct val="90000"/>
              </a:lnSpc>
              <a:spcBef>
                <a:spcPts val="375"/>
              </a:spcBef>
              <a:buFont typeface="Wingdings" pitchFamily="2" charset="2"/>
              <a:buNone/>
              <a:tabLst/>
              <a:defRPr sz="1100" kern="1200">
                <a:solidFill>
                  <a:schemeClr val="tx1"/>
                </a:solidFill>
                <a:latin typeface="+mn-lt"/>
                <a:ea typeface="+mn-ea"/>
                <a:cs typeface="+mn-cs"/>
              </a:defRPr>
            </a:lvl3pPr>
            <a:lvl4pPr marL="515541" indent="0" algn="l" defTabSz="685800" rtl="0" eaLnBrk="1" latinLnBrk="0" hangingPunct="1">
              <a:lnSpc>
                <a:spcPct val="90000"/>
              </a:lnSpc>
              <a:spcBef>
                <a:spcPts val="375"/>
              </a:spcBef>
              <a:buFont typeface="Wingdings" pitchFamily="2" charset="2"/>
              <a:buNone/>
              <a:tabLst/>
              <a:defRPr sz="1050" kern="1200">
                <a:solidFill>
                  <a:schemeClr val="tx1"/>
                </a:solidFill>
                <a:latin typeface="+mn-lt"/>
                <a:ea typeface="+mn-ea"/>
                <a:cs typeface="+mn-cs"/>
              </a:defRPr>
            </a:lvl4pPr>
            <a:lvl5pPr marL="689372" indent="0" algn="l" defTabSz="685800" rtl="0" eaLnBrk="1" latinLnBrk="0" hangingPunct="1">
              <a:lnSpc>
                <a:spcPct val="90000"/>
              </a:lnSpc>
              <a:spcBef>
                <a:spcPts val="375"/>
              </a:spcBef>
              <a:buFont typeface="Wingdings" pitchFamily="2" charset="2"/>
              <a:buNone/>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solidFill>
                  <a:schemeClr val="tx1"/>
                </a:solidFill>
              </a:rPr>
              <a:t>3</a:t>
            </a:r>
          </a:p>
        </p:txBody>
      </p:sp>
      <p:sp>
        <p:nvSpPr>
          <p:cNvPr id="9" name="Text Placeholder 3">
            <a:extLst>
              <a:ext uri="{FF2B5EF4-FFF2-40B4-BE49-F238E27FC236}">
                <a16:creationId xmlns:a16="http://schemas.microsoft.com/office/drawing/2014/main" id="{170CB7FD-D2EB-5780-437D-32F6F58CFB00}"/>
              </a:ext>
            </a:extLst>
          </p:cNvPr>
          <p:cNvSpPr txBox="1">
            <a:spLocks/>
          </p:cNvSpPr>
          <p:nvPr/>
        </p:nvSpPr>
        <p:spPr>
          <a:xfrm>
            <a:off x="9196552" y="3865846"/>
            <a:ext cx="2142086" cy="1220496"/>
          </a:xfrm>
          <a:prstGeom prst="rect">
            <a:avLst/>
          </a:prstGeom>
          <a:solidFill>
            <a:schemeClr val="accent4"/>
          </a:solidFill>
          <a:ln>
            <a:noFill/>
          </a:ln>
          <a:effectLst>
            <a:outerShdw blurRad="50800" dist="38100" dir="5400000" algn="t" rotWithShape="0">
              <a:prstClr val="black">
                <a:alpha val="40000"/>
              </a:prstClr>
            </a:outerShdw>
          </a:effectLst>
        </p:spPr>
        <p:txBody>
          <a:bodyPr vert="horz" lIns="0" tIns="0" rIns="0" bIns="0" rtlCol="0" anchor="ctr" anchorCtr="0">
            <a:noAutofit/>
          </a:bodyPr>
          <a:lstStyle>
            <a:lvl1pPr marL="0" indent="0" algn="ctr" defTabSz="685800" rtl="0" eaLnBrk="1" latinLnBrk="0" hangingPunct="1">
              <a:lnSpc>
                <a:spcPct val="90000"/>
              </a:lnSpc>
              <a:spcBef>
                <a:spcPts val="750"/>
              </a:spcBef>
              <a:buFont typeface="Wingdings" pitchFamily="2" charset="2"/>
              <a:buNone/>
              <a:tabLst/>
              <a:defRPr lang="en-US" sz="1400" b="1" kern="1200" cap="none" baseline="0" dirty="0" smtClean="0">
                <a:solidFill>
                  <a:schemeClr val="tx1"/>
                </a:solidFill>
                <a:latin typeface="+mn-lt"/>
                <a:ea typeface="+mn-ea"/>
                <a:cs typeface="+mn-cs"/>
              </a:defRPr>
            </a:lvl1pPr>
            <a:lvl2pPr marL="0" indent="0" algn="ctr" defTabSz="685800" rtl="0" eaLnBrk="1" latinLnBrk="0" hangingPunct="1">
              <a:lnSpc>
                <a:spcPct val="90000"/>
              </a:lnSpc>
              <a:spcBef>
                <a:spcPts val="375"/>
              </a:spcBef>
              <a:buFont typeface="Wingdings" pitchFamily="2" charset="2"/>
              <a:buNone/>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dirty="0">
                <a:solidFill>
                  <a:schemeClr val="bg1"/>
                </a:solidFill>
              </a:rPr>
              <a:t>Added</a:t>
            </a:r>
            <a:br>
              <a:rPr lang="en-US" sz="1600" dirty="0">
                <a:solidFill>
                  <a:schemeClr val="bg1"/>
                </a:solidFill>
              </a:rPr>
            </a:br>
            <a:r>
              <a:rPr lang="en-US" sz="1600" dirty="0">
                <a:solidFill>
                  <a:schemeClr val="bg1"/>
                </a:solidFill>
              </a:rPr>
              <a:t>Opportunity </a:t>
            </a:r>
          </a:p>
        </p:txBody>
      </p:sp>
    </p:spTree>
    <p:extLst>
      <p:ext uri="{BB962C8B-B14F-4D97-AF65-F5344CB8AC3E}">
        <p14:creationId xmlns:p14="http://schemas.microsoft.com/office/powerpoint/2010/main" val="3666661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3D69A35-04F2-1BE9-7FE4-2A4C0CB21D54}"/>
              </a:ext>
            </a:extLst>
          </p:cNvPr>
          <p:cNvSpPr>
            <a:spLocks noGrp="1"/>
          </p:cNvSpPr>
          <p:nvPr>
            <p:ph type="ftr" sz="quarter" idx="10"/>
          </p:nvPr>
        </p:nvSpPr>
        <p:spPr>
          <a:xfrm>
            <a:off x="1134083" y="6330520"/>
            <a:ext cx="4632960" cy="219456"/>
          </a:xfrm>
        </p:spPr>
        <p:txBody>
          <a:bodyPr/>
          <a:lstStyle/>
          <a:p>
            <a:r>
              <a:rPr lang="en-US" dirty="0"/>
              <a:t>PLEASE REFER TO CONTENT DISCLOSURES AT THE END OF THIS PRESENTATION.</a:t>
            </a:r>
          </a:p>
        </p:txBody>
      </p:sp>
      <p:sp>
        <p:nvSpPr>
          <p:cNvPr id="6" name="Slide Number Placeholder 5">
            <a:extLst>
              <a:ext uri="{FF2B5EF4-FFF2-40B4-BE49-F238E27FC236}">
                <a16:creationId xmlns:a16="http://schemas.microsoft.com/office/drawing/2014/main" id="{98A9D9DB-FB2D-C48E-41B0-65532F83D9E3}"/>
              </a:ext>
            </a:extLst>
          </p:cNvPr>
          <p:cNvSpPr>
            <a:spLocks noGrp="1"/>
          </p:cNvSpPr>
          <p:nvPr>
            <p:ph type="sldNum" sz="quarter" idx="11"/>
          </p:nvPr>
        </p:nvSpPr>
        <p:spPr>
          <a:xfrm>
            <a:off x="665136" y="6330520"/>
            <a:ext cx="468949" cy="219456"/>
          </a:xfrm>
        </p:spPr>
        <p:txBody>
          <a:bodyPr/>
          <a:lstStyle/>
          <a:p>
            <a:fld id="{AB0A2F5B-9D58-954B-BE2D-971097BC211C}" type="slidenum">
              <a:rPr lang="en-US"/>
              <a:pPr/>
              <a:t>6</a:t>
            </a:fld>
            <a:endParaRPr lang="en-US" dirty="0"/>
          </a:p>
        </p:txBody>
      </p:sp>
      <p:sp>
        <p:nvSpPr>
          <p:cNvPr id="3" name="Title 2">
            <a:extLst>
              <a:ext uri="{FF2B5EF4-FFF2-40B4-BE49-F238E27FC236}">
                <a16:creationId xmlns:a16="http://schemas.microsoft.com/office/drawing/2014/main" id="{5905DFD8-EF26-A2FD-AE48-42767A9C76FA}"/>
              </a:ext>
            </a:extLst>
          </p:cNvPr>
          <p:cNvSpPr>
            <a:spLocks noGrp="1"/>
          </p:cNvSpPr>
          <p:nvPr>
            <p:ph type="ctrTitle"/>
          </p:nvPr>
        </p:nvSpPr>
        <p:spPr>
          <a:xfrm>
            <a:off x="653845" y="2670048"/>
            <a:ext cx="10890457" cy="762000"/>
          </a:xfrm>
        </p:spPr>
        <p:txBody>
          <a:bodyPr/>
          <a:lstStyle/>
          <a:p>
            <a:r>
              <a:rPr lang="en-US" dirty="0">
                <a:latin typeface="Georgia Pro" panose="02040502050405020303" pitchFamily="18" charset="0"/>
              </a:rPr>
              <a:t>Big Beautiful Bill Act Summary</a:t>
            </a:r>
          </a:p>
        </p:txBody>
      </p:sp>
      <p:sp>
        <p:nvSpPr>
          <p:cNvPr id="4" name="Content Placeholder 3">
            <a:extLst>
              <a:ext uri="{FF2B5EF4-FFF2-40B4-BE49-F238E27FC236}">
                <a16:creationId xmlns:a16="http://schemas.microsoft.com/office/drawing/2014/main" id="{2049FD1E-D905-06C5-78E2-07BF00FDB618}"/>
              </a:ext>
            </a:extLst>
          </p:cNvPr>
          <p:cNvSpPr>
            <a:spLocks noGrp="1"/>
          </p:cNvSpPr>
          <p:nvPr>
            <p:ph idx="14"/>
          </p:nvPr>
        </p:nvSpPr>
        <p:spPr>
          <a:xfrm>
            <a:off x="654050" y="2424113"/>
            <a:ext cx="10890250" cy="242887"/>
          </a:xfrm>
        </p:spPr>
        <p:txBody>
          <a:bodyPr/>
          <a:lstStyle/>
          <a:p>
            <a:r>
              <a:rPr lang="en-US" dirty="0"/>
              <a:t>Individuals and Families </a:t>
            </a:r>
          </a:p>
        </p:txBody>
      </p:sp>
    </p:spTree>
    <p:extLst>
      <p:ext uri="{BB962C8B-B14F-4D97-AF65-F5344CB8AC3E}">
        <p14:creationId xmlns:p14="http://schemas.microsoft.com/office/powerpoint/2010/main" val="1123038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6A53349-9767-691D-68DE-2E4B4238E79D}"/>
              </a:ext>
            </a:extLst>
          </p:cNvPr>
          <p:cNvSpPr>
            <a:spLocks noGrp="1"/>
          </p:cNvSpPr>
          <p:nvPr>
            <p:ph type="body" sz="quarter" idx="16"/>
          </p:nvPr>
        </p:nvSpPr>
        <p:spPr>
          <a:xfrm>
            <a:off x="762000" y="2144922"/>
            <a:ext cx="1437860" cy="1525587"/>
          </a:xfrm>
        </p:spPr>
        <p:txBody>
          <a:bodyPr/>
          <a:lstStyle/>
          <a:p>
            <a:r>
              <a:rPr lang="en-US" b="1" dirty="0"/>
              <a:t>Permanent</a:t>
            </a:r>
          </a:p>
        </p:txBody>
      </p:sp>
      <p:sp>
        <p:nvSpPr>
          <p:cNvPr id="5" name="Text Placeholder 4">
            <a:extLst>
              <a:ext uri="{FF2B5EF4-FFF2-40B4-BE49-F238E27FC236}">
                <a16:creationId xmlns:a16="http://schemas.microsoft.com/office/drawing/2014/main" id="{49C0D5AB-F554-0AAF-410F-B3182E0D4E38}"/>
              </a:ext>
            </a:extLst>
          </p:cNvPr>
          <p:cNvSpPr>
            <a:spLocks noGrp="1"/>
          </p:cNvSpPr>
          <p:nvPr>
            <p:ph type="body" sz="quarter" idx="17"/>
          </p:nvPr>
        </p:nvSpPr>
        <p:spPr>
          <a:xfrm>
            <a:off x="762000" y="4192797"/>
            <a:ext cx="2213112" cy="1525587"/>
          </a:xfrm>
        </p:spPr>
        <p:txBody>
          <a:bodyPr/>
          <a:lstStyle/>
          <a:p>
            <a:r>
              <a:rPr lang="en-US" b="1" dirty="0"/>
              <a:t>Temporary</a:t>
            </a:r>
          </a:p>
        </p:txBody>
      </p:sp>
      <p:sp>
        <p:nvSpPr>
          <p:cNvPr id="35" name="SmartArt Placeholder 34">
            <a:extLst>
              <a:ext uri="{FF2B5EF4-FFF2-40B4-BE49-F238E27FC236}">
                <a16:creationId xmlns:a16="http://schemas.microsoft.com/office/drawing/2014/main" id="{0C45B48F-7EBA-2741-3391-2CCB1FAEACAF}"/>
              </a:ext>
            </a:extLst>
          </p:cNvPr>
          <p:cNvSpPr>
            <a:spLocks noGrp="1"/>
          </p:cNvSpPr>
          <p:nvPr>
            <p:ph type="dgm" sz="quarter" idx="13"/>
          </p:nvPr>
        </p:nvSpPr>
        <p:spPr>
          <a:xfrm>
            <a:off x="762031" y="2060784"/>
            <a:ext cx="10785977" cy="9144"/>
          </a:xfrm>
        </p:spPr>
        <p:txBody>
          <a:bodyPr/>
          <a:lstStyle/>
          <a:p>
            <a:endParaRPr lang="en-US"/>
          </a:p>
        </p:txBody>
      </p:sp>
      <p:sp>
        <p:nvSpPr>
          <p:cNvPr id="36" name="SmartArt Placeholder 35">
            <a:extLst>
              <a:ext uri="{FF2B5EF4-FFF2-40B4-BE49-F238E27FC236}">
                <a16:creationId xmlns:a16="http://schemas.microsoft.com/office/drawing/2014/main" id="{4AE55CDB-58FE-6A7A-31D9-586889ED3A23}"/>
              </a:ext>
            </a:extLst>
          </p:cNvPr>
          <p:cNvSpPr>
            <a:spLocks noGrp="1"/>
          </p:cNvSpPr>
          <p:nvPr>
            <p:ph type="dgm" sz="quarter" idx="15"/>
          </p:nvPr>
        </p:nvSpPr>
        <p:spPr>
          <a:xfrm>
            <a:off x="762031" y="4113379"/>
            <a:ext cx="10785977" cy="9144"/>
          </a:xfrm>
        </p:spPr>
        <p:txBody>
          <a:bodyPr/>
          <a:lstStyle/>
          <a:p>
            <a:endParaRPr lang="en-US"/>
          </a:p>
        </p:txBody>
      </p:sp>
      <p:sp>
        <p:nvSpPr>
          <p:cNvPr id="6" name="Title 5">
            <a:extLst>
              <a:ext uri="{FF2B5EF4-FFF2-40B4-BE49-F238E27FC236}">
                <a16:creationId xmlns:a16="http://schemas.microsoft.com/office/drawing/2014/main" id="{A940D63B-EF5C-DE7E-97A9-A133D763B30D}"/>
              </a:ext>
            </a:extLst>
          </p:cNvPr>
          <p:cNvSpPr>
            <a:spLocks noGrp="1"/>
          </p:cNvSpPr>
          <p:nvPr>
            <p:ph type="title"/>
          </p:nvPr>
        </p:nvSpPr>
        <p:spPr>
          <a:xfrm>
            <a:off x="653845" y="667820"/>
            <a:ext cx="10903159" cy="378110"/>
          </a:xfrm>
        </p:spPr>
        <p:txBody>
          <a:bodyPr/>
          <a:lstStyle/>
          <a:p>
            <a:r>
              <a:rPr lang="en-US" dirty="0"/>
              <a:t>Timeline for New Tax Changes</a:t>
            </a:r>
          </a:p>
        </p:txBody>
      </p:sp>
      <p:sp>
        <p:nvSpPr>
          <p:cNvPr id="7" name="Text Placeholder 6">
            <a:extLst>
              <a:ext uri="{FF2B5EF4-FFF2-40B4-BE49-F238E27FC236}">
                <a16:creationId xmlns:a16="http://schemas.microsoft.com/office/drawing/2014/main" id="{10A6014B-47C9-0849-F1EA-513AFD1C5EBC}"/>
              </a:ext>
            </a:extLst>
          </p:cNvPr>
          <p:cNvSpPr>
            <a:spLocks noGrp="1"/>
          </p:cNvSpPr>
          <p:nvPr>
            <p:ph type="body" sz="quarter" idx="12"/>
          </p:nvPr>
        </p:nvSpPr>
        <p:spPr>
          <a:xfrm>
            <a:off x="665164" y="5829300"/>
            <a:ext cx="9445788" cy="228600"/>
          </a:xfrm>
        </p:spPr>
        <p:txBody>
          <a:bodyPr/>
          <a:lstStyle/>
          <a:p>
            <a:r>
              <a:rPr lang="en-US" dirty="0"/>
              <a:t>Source: Vanguard. </a:t>
            </a:r>
            <a:r>
              <a:rPr lang="en-US" dirty="0">
                <a:hlinkClick r:id="rId2"/>
              </a:rPr>
              <a:t>https://corporate.vanguard.com/content/dam/corp/research/pdf/its_elementary_using_529s_to_pay_for_k_12_education.pdf</a:t>
            </a:r>
            <a:r>
              <a:rPr lang="en-US" dirty="0"/>
              <a:t>. The information above is based on current tax law as of July 2025. including scheduled provisions under the Tax Cuts and Jobs Act. Future legislation or regulatory changes could alter these provisions. Please consult with a qualified tax advisor for personalized guidance</a:t>
            </a:r>
          </a:p>
        </p:txBody>
      </p:sp>
      <p:sp>
        <p:nvSpPr>
          <p:cNvPr id="9" name="Footer Placeholder 8">
            <a:extLst>
              <a:ext uri="{FF2B5EF4-FFF2-40B4-BE49-F238E27FC236}">
                <a16:creationId xmlns:a16="http://schemas.microsoft.com/office/drawing/2014/main" id="{01741941-33C9-C29C-C97A-50F24833E7AA}"/>
              </a:ext>
            </a:extLst>
          </p:cNvPr>
          <p:cNvSpPr>
            <a:spLocks noGrp="1"/>
          </p:cNvSpPr>
          <p:nvPr>
            <p:ph type="ftr" sz="quarter" idx="19"/>
          </p:nvPr>
        </p:nvSpPr>
        <p:spPr>
          <a:xfrm>
            <a:off x="1134083" y="6330520"/>
            <a:ext cx="4632960" cy="219456"/>
          </a:xfrm>
        </p:spPr>
        <p:txBody>
          <a:bodyPr/>
          <a:lstStyle/>
          <a:p>
            <a:r>
              <a:rPr lang="en-US"/>
              <a:t>PLEASE REFER TO CONTENT DISCLOSURES AT THE END OF THIS PRESENTATION.</a:t>
            </a:r>
            <a:endParaRPr lang="en-US" dirty="0"/>
          </a:p>
        </p:txBody>
      </p:sp>
      <p:sp>
        <p:nvSpPr>
          <p:cNvPr id="10" name="Slide Number Placeholder 9">
            <a:extLst>
              <a:ext uri="{FF2B5EF4-FFF2-40B4-BE49-F238E27FC236}">
                <a16:creationId xmlns:a16="http://schemas.microsoft.com/office/drawing/2014/main" id="{D21739D3-5E47-5090-B11E-69F338085FC5}"/>
              </a:ext>
            </a:extLst>
          </p:cNvPr>
          <p:cNvSpPr>
            <a:spLocks noGrp="1"/>
          </p:cNvSpPr>
          <p:nvPr>
            <p:ph type="sldNum" sz="quarter" idx="20"/>
          </p:nvPr>
        </p:nvSpPr>
        <p:spPr>
          <a:xfrm>
            <a:off x="665136" y="6330520"/>
            <a:ext cx="468949" cy="219456"/>
          </a:xfrm>
        </p:spPr>
        <p:txBody>
          <a:bodyPr/>
          <a:lstStyle/>
          <a:p>
            <a:fld id="{AB0A2F5B-9D58-954B-BE2D-971097BC211C}" type="slidenum">
              <a:rPr lang="en-US" smtClean="0"/>
              <a:pPr/>
              <a:t>7</a:t>
            </a:fld>
            <a:endParaRPr lang="en-US" dirty="0"/>
          </a:p>
        </p:txBody>
      </p:sp>
      <p:sp>
        <p:nvSpPr>
          <p:cNvPr id="38" name="Text Placeholder 3">
            <a:extLst>
              <a:ext uri="{FF2B5EF4-FFF2-40B4-BE49-F238E27FC236}">
                <a16:creationId xmlns:a16="http://schemas.microsoft.com/office/drawing/2014/main" id="{DBB143AB-26A2-8EFC-4752-9E865CF13B8E}"/>
              </a:ext>
            </a:extLst>
          </p:cNvPr>
          <p:cNvSpPr txBox="1">
            <a:spLocks/>
          </p:cNvSpPr>
          <p:nvPr/>
        </p:nvSpPr>
        <p:spPr>
          <a:xfrm>
            <a:off x="2975112" y="2144922"/>
            <a:ext cx="3896140" cy="1525587"/>
          </a:xfrm>
          <a:prstGeom prst="rect">
            <a:avLst/>
          </a:prstGeom>
        </p:spPr>
        <p:txBody>
          <a:bodyPr vert="horz" lIns="0" tIns="45720" rIns="91440" bIns="45720" rtlCol="0">
            <a:noAutofit/>
          </a:bodyPr>
          <a:lstStyle>
            <a:lvl1pPr marL="0" indent="0" algn="l" defTabSz="685800" rtl="0" eaLnBrk="1" latinLnBrk="0" hangingPunct="1">
              <a:lnSpc>
                <a:spcPct val="90000"/>
              </a:lnSpc>
              <a:spcBef>
                <a:spcPts val="750"/>
              </a:spcBef>
              <a:buFont typeface="Wingdings" pitchFamily="2" charset="2"/>
              <a:buNone/>
              <a:tabLst/>
              <a:defRPr sz="1400" b="0" i="0" kern="1200">
                <a:solidFill>
                  <a:schemeClr val="tx1"/>
                </a:solidFill>
                <a:latin typeface="Aptos"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b="0" i="0" kern="1200">
                <a:solidFill>
                  <a:schemeClr val="tx1"/>
                </a:solidFill>
                <a:latin typeface="Aptos" panose="020B0004020202020204" pitchFamily="34" charset="0"/>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b="0" i="0" kern="1200">
                <a:solidFill>
                  <a:schemeClr val="tx1"/>
                </a:solidFill>
                <a:latin typeface="Aptos" panose="020B0004020202020204" pitchFamily="34" charset="0"/>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28016" indent="-128016">
              <a:buFont typeface="Wingdings" pitchFamily="2" charset="2"/>
              <a:buChar char="§"/>
            </a:pPr>
            <a:r>
              <a:rPr lang="en-US" dirty="0"/>
              <a:t>Federal Income Tax Rates Extended</a:t>
            </a:r>
          </a:p>
          <a:p>
            <a:pPr marL="128016" indent="-128016">
              <a:buFont typeface="Wingdings" pitchFamily="2" charset="2"/>
              <a:buChar char="§"/>
            </a:pPr>
            <a:r>
              <a:rPr lang="en-US" dirty="0"/>
              <a:t>Standard Deduction Extended</a:t>
            </a:r>
          </a:p>
          <a:p>
            <a:pPr marL="128016" indent="-128016">
              <a:buFont typeface="Wingdings" pitchFamily="2" charset="2"/>
              <a:buChar char="§"/>
            </a:pPr>
            <a:r>
              <a:rPr lang="en-US" dirty="0"/>
              <a:t>Child Tax Credit Extended</a:t>
            </a:r>
          </a:p>
          <a:p>
            <a:pPr marL="128016" indent="-128016">
              <a:buFont typeface="Wingdings" pitchFamily="2" charset="2"/>
              <a:buChar char="§"/>
            </a:pPr>
            <a:r>
              <a:rPr lang="en-US" dirty="0"/>
              <a:t>QBI Deduction Extended</a:t>
            </a:r>
          </a:p>
          <a:p>
            <a:pPr marL="128016" indent="-128016">
              <a:buFont typeface="Wingdings" pitchFamily="2" charset="2"/>
              <a:buChar char="§"/>
            </a:pPr>
            <a:r>
              <a:rPr lang="en-US" dirty="0"/>
              <a:t>Qualified Small Business Stock Increased</a:t>
            </a:r>
          </a:p>
          <a:p>
            <a:pPr marL="128016" indent="-128016">
              <a:buFont typeface="Wingdings" pitchFamily="2" charset="2"/>
              <a:buChar char="§"/>
            </a:pPr>
            <a:r>
              <a:rPr lang="en-US" dirty="0"/>
              <a:t>Expansion of 529s (K-12 expenses)</a:t>
            </a:r>
          </a:p>
        </p:txBody>
      </p:sp>
      <p:sp>
        <p:nvSpPr>
          <p:cNvPr id="39" name="Text Placeholder 4">
            <a:extLst>
              <a:ext uri="{FF2B5EF4-FFF2-40B4-BE49-F238E27FC236}">
                <a16:creationId xmlns:a16="http://schemas.microsoft.com/office/drawing/2014/main" id="{6ED9FB46-0407-89A0-D763-C17225AA8775}"/>
              </a:ext>
            </a:extLst>
          </p:cNvPr>
          <p:cNvSpPr txBox="1">
            <a:spLocks/>
          </p:cNvSpPr>
          <p:nvPr/>
        </p:nvSpPr>
        <p:spPr>
          <a:xfrm>
            <a:off x="2975113" y="4192797"/>
            <a:ext cx="4671390" cy="1525587"/>
          </a:xfrm>
          <a:prstGeom prst="rect">
            <a:avLst/>
          </a:prstGeom>
        </p:spPr>
        <p:txBody>
          <a:bodyPr vert="horz" lIns="0" tIns="45720" rIns="91440" bIns="45720" rtlCol="0">
            <a:noAutofit/>
          </a:bodyPr>
          <a:lstStyle>
            <a:lvl1pPr marL="0" indent="0" algn="l" defTabSz="685800" rtl="0" eaLnBrk="1" latinLnBrk="0" hangingPunct="1">
              <a:lnSpc>
                <a:spcPct val="90000"/>
              </a:lnSpc>
              <a:spcBef>
                <a:spcPts val="750"/>
              </a:spcBef>
              <a:buFont typeface="Wingdings" pitchFamily="2" charset="2"/>
              <a:buNone/>
              <a:tabLst/>
              <a:defRPr sz="1400" b="0" i="0" kern="1200">
                <a:solidFill>
                  <a:schemeClr val="tx1"/>
                </a:solidFill>
                <a:latin typeface="Aptos"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b="0" i="0" kern="1200">
                <a:solidFill>
                  <a:schemeClr val="tx1"/>
                </a:solidFill>
                <a:latin typeface="Aptos" panose="020B0004020202020204" pitchFamily="34" charset="0"/>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b="0" i="0" kern="1200">
                <a:solidFill>
                  <a:schemeClr val="tx1"/>
                </a:solidFill>
                <a:latin typeface="Aptos" panose="020B0004020202020204" pitchFamily="34" charset="0"/>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28016" indent="-128016">
              <a:buFont typeface="Wingdings" pitchFamily="2" charset="2"/>
              <a:buChar char="§"/>
            </a:pPr>
            <a:r>
              <a:rPr lang="en-US" dirty="0"/>
              <a:t>SALT Deduction Increase</a:t>
            </a:r>
          </a:p>
          <a:p>
            <a:pPr marL="128016" indent="-128016">
              <a:buFont typeface="Wingdings" pitchFamily="2" charset="2"/>
              <a:buChar char="§"/>
            </a:pPr>
            <a:r>
              <a:rPr lang="en-US" dirty="0"/>
              <a:t>Bonus Deduction for Seniors</a:t>
            </a:r>
          </a:p>
          <a:p>
            <a:pPr marL="128016" indent="-128016">
              <a:buFont typeface="Wingdings" pitchFamily="2" charset="2"/>
              <a:buChar char="§"/>
            </a:pPr>
            <a:r>
              <a:rPr lang="en-US" dirty="0"/>
              <a:t>Auto Interest Deduction </a:t>
            </a:r>
          </a:p>
          <a:p>
            <a:pPr marL="128016" indent="-128016">
              <a:buFont typeface="Wingdings" pitchFamily="2" charset="2"/>
              <a:buChar char="§"/>
            </a:pPr>
            <a:r>
              <a:rPr lang="en-US" dirty="0"/>
              <a:t>Deduction on Tips/Overtime </a:t>
            </a:r>
          </a:p>
          <a:p>
            <a:pPr marL="128016" indent="-128016">
              <a:buFont typeface="Wingdings" pitchFamily="2" charset="2"/>
              <a:buChar char="§"/>
            </a:pPr>
            <a:r>
              <a:rPr lang="en-US" dirty="0"/>
              <a:t>$1k Funding Trump Accounts newborns</a:t>
            </a:r>
          </a:p>
        </p:txBody>
      </p:sp>
      <p:sp>
        <p:nvSpPr>
          <p:cNvPr id="40" name="Text Placeholder 3">
            <a:extLst>
              <a:ext uri="{FF2B5EF4-FFF2-40B4-BE49-F238E27FC236}">
                <a16:creationId xmlns:a16="http://schemas.microsoft.com/office/drawing/2014/main" id="{B523A139-3048-8FD1-B6D8-683072F33DFA}"/>
              </a:ext>
            </a:extLst>
          </p:cNvPr>
          <p:cNvSpPr txBox="1">
            <a:spLocks/>
          </p:cNvSpPr>
          <p:nvPr/>
        </p:nvSpPr>
        <p:spPr>
          <a:xfrm>
            <a:off x="7646504" y="2144922"/>
            <a:ext cx="3897794" cy="1525587"/>
          </a:xfrm>
          <a:prstGeom prst="rect">
            <a:avLst/>
          </a:prstGeom>
        </p:spPr>
        <p:txBody>
          <a:bodyPr vert="horz" lIns="0" tIns="45720" rIns="91440" bIns="45720" rtlCol="0">
            <a:noAutofit/>
          </a:bodyPr>
          <a:lstStyle>
            <a:lvl1pPr marL="0" indent="0" algn="l" defTabSz="685800" rtl="0" eaLnBrk="1" latinLnBrk="0" hangingPunct="1">
              <a:lnSpc>
                <a:spcPct val="90000"/>
              </a:lnSpc>
              <a:spcBef>
                <a:spcPts val="750"/>
              </a:spcBef>
              <a:buFont typeface="Wingdings" pitchFamily="2" charset="2"/>
              <a:buNone/>
              <a:tabLst/>
              <a:defRPr sz="1400" b="0" i="0" kern="1200">
                <a:solidFill>
                  <a:schemeClr val="tx1"/>
                </a:solidFill>
                <a:latin typeface="Aptos" panose="020B0004020202020204" pitchFamily="34" charset="0"/>
                <a:ea typeface="+mn-ea"/>
                <a:cs typeface="+mn-cs"/>
              </a:defRPr>
            </a:lvl1pPr>
            <a:lvl2pPr marL="457200" indent="-91440" algn="l" defTabSz="685800" rtl="0" eaLnBrk="1" latinLnBrk="0" hangingPunct="1">
              <a:lnSpc>
                <a:spcPct val="90000"/>
              </a:lnSpc>
              <a:spcBef>
                <a:spcPts val="375"/>
              </a:spcBef>
              <a:buFont typeface="Wingdings" pitchFamily="2" charset="2"/>
              <a:buChar char="§"/>
              <a:tabLst/>
              <a:defRPr sz="1200" b="0" i="0" kern="1200">
                <a:solidFill>
                  <a:schemeClr val="tx1"/>
                </a:solidFill>
                <a:latin typeface="Aptos" panose="020B0004020202020204" pitchFamily="34" charset="0"/>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b="0" i="0" kern="1200">
                <a:solidFill>
                  <a:schemeClr val="tx1"/>
                </a:solidFill>
                <a:latin typeface="Aptos" panose="020B0004020202020204" pitchFamily="34" charset="0"/>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28016" indent="-128016">
              <a:buFont typeface="Wingdings" pitchFamily="2" charset="2"/>
              <a:buChar char="§"/>
            </a:pPr>
            <a:r>
              <a:rPr lang="en-US" dirty="0"/>
              <a:t>Estate Tax Exclusion Increased </a:t>
            </a:r>
          </a:p>
          <a:p>
            <a:pPr marL="128016" indent="-128016">
              <a:buFont typeface="Wingdings" pitchFamily="2" charset="2"/>
              <a:buChar char="§"/>
            </a:pPr>
            <a:r>
              <a:rPr lang="en-US" dirty="0"/>
              <a:t>Charitable Deduction for Itemizers Increased </a:t>
            </a:r>
          </a:p>
          <a:p>
            <a:pPr marL="128016" indent="-128016">
              <a:buFont typeface="Wingdings" pitchFamily="2" charset="2"/>
              <a:buChar char="§"/>
            </a:pPr>
            <a:r>
              <a:rPr lang="en-US" dirty="0"/>
              <a:t>Charitable Deduction Floor for Itemizers Added </a:t>
            </a:r>
          </a:p>
          <a:p>
            <a:pPr marL="128016" indent="-128016">
              <a:buFont typeface="Wingdings" pitchFamily="2" charset="2"/>
              <a:buChar char="§"/>
            </a:pPr>
            <a:r>
              <a:rPr lang="en-US" dirty="0"/>
              <a:t>529 K-12 Expenses limit increased to $20k/yr.</a:t>
            </a:r>
          </a:p>
          <a:p>
            <a:pPr marL="128016" indent="-128016">
              <a:buFont typeface="Wingdings" pitchFamily="2" charset="2"/>
              <a:buChar char="§"/>
            </a:pPr>
            <a:r>
              <a:rPr lang="en-US" dirty="0"/>
              <a:t>Trump Accounts</a:t>
            </a:r>
          </a:p>
        </p:txBody>
      </p:sp>
      <p:sp>
        <p:nvSpPr>
          <p:cNvPr id="42" name="Rectangle 41">
            <a:extLst>
              <a:ext uri="{FF2B5EF4-FFF2-40B4-BE49-F238E27FC236}">
                <a16:creationId xmlns:a16="http://schemas.microsoft.com/office/drawing/2014/main" id="{A27CFFBD-EDCD-67C2-33A0-515A6DBDFEF2}"/>
              </a:ext>
            </a:extLst>
          </p:cNvPr>
          <p:cNvSpPr/>
          <p:nvPr/>
        </p:nvSpPr>
        <p:spPr>
          <a:xfrm>
            <a:off x="2975111" y="1736107"/>
            <a:ext cx="3120889" cy="2775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2025</a:t>
            </a:r>
          </a:p>
        </p:txBody>
      </p:sp>
      <p:sp>
        <p:nvSpPr>
          <p:cNvPr id="43" name="Rectangle 42">
            <a:extLst>
              <a:ext uri="{FF2B5EF4-FFF2-40B4-BE49-F238E27FC236}">
                <a16:creationId xmlns:a16="http://schemas.microsoft.com/office/drawing/2014/main" id="{457C74CB-8490-0570-F3E3-493E60D73046}"/>
              </a:ext>
            </a:extLst>
          </p:cNvPr>
          <p:cNvSpPr/>
          <p:nvPr/>
        </p:nvSpPr>
        <p:spPr>
          <a:xfrm>
            <a:off x="7646503" y="1736107"/>
            <a:ext cx="3120889" cy="2775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2026</a:t>
            </a:r>
          </a:p>
        </p:txBody>
      </p:sp>
    </p:spTree>
    <p:extLst>
      <p:ext uri="{BB962C8B-B14F-4D97-AF65-F5344CB8AC3E}">
        <p14:creationId xmlns:p14="http://schemas.microsoft.com/office/powerpoint/2010/main" val="728355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EE456-1575-57FF-5D8B-6D44F3E71F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098C61-7F19-6710-7A56-F1705DDA37E3}"/>
              </a:ext>
            </a:extLst>
          </p:cNvPr>
          <p:cNvSpPr>
            <a:spLocks noGrp="1"/>
          </p:cNvSpPr>
          <p:nvPr>
            <p:ph type="title"/>
          </p:nvPr>
        </p:nvSpPr>
        <p:spPr>
          <a:xfrm>
            <a:off x="653845" y="667820"/>
            <a:ext cx="10903159" cy="378110"/>
          </a:xfrm>
        </p:spPr>
        <p:txBody>
          <a:bodyPr/>
          <a:lstStyle/>
          <a:p>
            <a:r>
              <a:rPr lang="en-US" dirty="0"/>
              <a:t>Key Changes</a:t>
            </a:r>
          </a:p>
        </p:txBody>
      </p:sp>
      <p:sp>
        <p:nvSpPr>
          <p:cNvPr id="3" name="Text Placeholder 2">
            <a:extLst>
              <a:ext uri="{FF2B5EF4-FFF2-40B4-BE49-F238E27FC236}">
                <a16:creationId xmlns:a16="http://schemas.microsoft.com/office/drawing/2014/main" id="{CB473643-6583-6464-7EF9-F3A7E18D81EA}"/>
              </a:ext>
            </a:extLst>
          </p:cNvPr>
          <p:cNvSpPr>
            <a:spLocks noGrp="1"/>
          </p:cNvSpPr>
          <p:nvPr>
            <p:ph type="body" sz="quarter" idx="18"/>
          </p:nvPr>
        </p:nvSpPr>
        <p:spPr>
          <a:xfrm>
            <a:off x="757280" y="1934821"/>
            <a:ext cx="2011680" cy="3450398"/>
          </a:xfrm>
          <a:solidFill>
            <a:schemeClr val="bg2">
              <a:lumMod val="40000"/>
              <a:lumOff val="60000"/>
            </a:schemeClr>
          </a:solidFill>
          <a:effectLst>
            <a:outerShdw blurRad="50800" dist="38100" dir="5400000" algn="t" rotWithShape="0">
              <a:prstClr val="black">
                <a:alpha val="40000"/>
              </a:prstClr>
            </a:outerShdw>
          </a:effectLst>
        </p:spPr>
        <p:txBody>
          <a:bodyPr/>
          <a:lstStyle/>
          <a:p>
            <a:pPr>
              <a:lnSpc>
                <a:spcPct val="100000"/>
              </a:lnSpc>
            </a:pPr>
            <a:r>
              <a:rPr lang="en-US" sz="1600" dirty="0"/>
              <a:t>Extension and Permanency of Tax Rates</a:t>
            </a:r>
          </a:p>
        </p:txBody>
      </p:sp>
      <p:sp>
        <p:nvSpPr>
          <p:cNvPr id="4" name="Text Placeholder 3">
            <a:extLst>
              <a:ext uri="{FF2B5EF4-FFF2-40B4-BE49-F238E27FC236}">
                <a16:creationId xmlns:a16="http://schemas.microsoft.com/office/drawing/2014/main" id="{E823A6C4-03C7-D040-7778-07FBF6CE4123}"/>
              </a:ext>
            </a:extLst>
          </p:cNvPr>
          <p:cNvSpPr>
            <a:spLocks noGrp="1"/>
          </p:cNvSpPr>
          <p:nvPr>
            <p:ph type="body" sz="quarter" idx="19"/>
          </p:nvPr>
        </p:nvSpPr>
        <p:spPr>
          <a:xfrm>
            <a:off x="2972917" y="1938032"/>
            <a:ext cx="2011680" cy="3450398"/>
          </a:xfrm>
          <a:solidFill>
            <a:schemeClr val="bg2">
              <a:lumMod val="40000"/>
              <a:lumOff val="60000"/>
            </a:schemeClr>
          </a:solidFill>
          <a:effectLst>
            <a:outerShdw blurRad="50800" dist="38100" dir="5400000" algn="t" rotWithShape="0">
              <a:prstClr val="black">
                <a:alpha val="40000"/>
              </a:prstClr>
            </a:outerShdw>
          </a:effectLst>
        </p:spPr>
        <p:txBody>
          <a:bodyPr/>
          <a:lstStyle/>
          <a:p>
            <a:pPr>
              <a:lnSpc>
                <a:spcPct val="100000"/>
              </a:lnSpc>
            </a:pPr>
            <a:r>
              <a:rPr lang="en-US" sz="1600" dirty="0"/>
              <a:t>Itemized Deduction Changes</a:t>
            </a:r>
          </a:p>
          <a:p>
            <a:pPr>
              <a:lnSpc>
                <a:spcPct val="100000"/>
              </a:lnSpc>
            </a:pPr>
            <a:endParaRPr lang="en-US" sz="1600" dirty="0"/>
          </a:p>
        </p:txBody>
      </p:sp>
      <p:sp>
        <p:nvSpPr>
          <p:cNvPr id="5" name="Text Placeholder 4">
            <a:extLst>
              <a:ext uri="{FF2B5EF4-FFF2-40B4-BE49-F238E27FC236}">
                <a16:creationId xmlns:a16="http://schemas.microsoft.com/office/drawing/2014/main" id="{C6A12118-9D0B-7503-AABB-FA5C8C6B29E3}"/>
              </a:ext>
            </a:extLst>
          </p:cNvPr>
          <p:cNvSpPr>
            <a:spLocks noGrp="1"/>
          </p:cNvSpPr>
          <p:nvPr>
            <p:ph type="body" sz="quarter" idx="20"/>
          </p:nvPr>
        </p:nvSpPr>
        <p:spPr>
          <a:xfrm>
            <a:off x="5199390" y="1943100"/>
            <a:ext cx="2011680" cy="3450398"/>
          </a:xfrm>
          <a:solidFill>
            <a:schemeClr val="bg2">
              <a:lumMod val="40000"/>
              <a:lumOff val="60000"/>
            </a:schemeClr>
          </a:solidFill>
          <a:effectLst>
            <a:outerShdw blurRad="50800" dist="38100" dir="5400000" algn="t" rotWithShape="0">
              <a:prstClr val="black">
                <a:alpha val="40000"/>
              </a:prstClr>
            </a:outerShdw>
          </a:effectLst>
        </p:spPr>
        <p:txBody>
          <a:bodyPr/>
          <a:lstStyle/>
          <a:p>
            <a:pPr>
              <a:lnSpc>
                <a:spcPct val="100000"/>
              </a:lnSpc>
            </a:pPr>
            <a:r>
              <a:rPr lang="en-US" sz="1600" dirty="0"/>
              <a:t>Additional Deduction for Seniors </a:t>
            </a:r>
          </a:p>
          <a:p>
            <a:pPr>
              <a:lnSpc>
                <a:spcPct val="100000"/>
              </a:lnSpc>
            </a:pPr>
            <a:endParaRPr lang="en-US" sz="1600" dirty="0"/>
          </a:p>
        </p:txBody>
      </p:sp>
      <p:sp>
        <p:nvSpPr>
          <p:cNvPr id="6" name="Text Placeholder 5">
            <a:extLst>
              <a:ext uri="{FF2B5EF4-FFF2-40B4-BE49-F238E27FC236}">
                <a16:creationId xmlns:a16="http://schemas.microsoft.com/office/drawing/2014/main" id="{F312921D-D6F3-D0A7-CFA2-F83B9DE00A05}"/>
              </a:ext>
            </a:extLst>
          </p:cNvPr>
          <p:cNvSpPr>
            <a:spLocks noGrp="1"/>
          </p:cNvSpPr>
          <p:nvPr>
            <p:ph type="body" sz="quarter" idx="12"/>
          </p:nvPr>
        </p:nvSpPr>
        <p:spPr>
          <a:xfrm>
            <a:off x="665165" y="5829300"/>
            <a:ext cx="8668406" cy="228600"/>
          </a:xfrm>
        </p:spPr>
        <p:txBody>
          <a:bodyPr/>
          <a:lstStyle/>
          <a:p>
            <a:r>
              <a:rPr lang="en-US" dirty="0"/>
              <a:t>Source: Big Beautiful Bill Act: </a:t>
            </a:r>
            <a:r>
              <a:rPr lang="en-US" dirty="0">
                <a:hlinkClick r:id="rId3"/>
              </a:rPr>
              <a:t>https://www.congress.gov/bill/119th-congress/house-bill/1</a:t>
            </a:r>
            <a:r>
              <a:rPr lang="en-US" dirty="0"/>
              <a:t>. The information above is based on current tax law as of July 2025, including scheduled provisions under the Tax Cuts and Jobs Act. Future legislation or regulatory changes could alter these provisions. Please consult with a qualified tax advisor for personalized guidance</a:t>
            </a:r>
          </a:p>
        </p:txBody>
      </p:sp>
      <p:sp>
        <p:nvSpPr>
          <p:cNvPr id="17" name="Text Placeholder 16">
            <a:extLst>
              <a:ext uri="{FF2B5EF4-FFF2-40B4-BE49-F238E27FC236}">
                <a16:creationId xmlns:a16="http://schemas.microsoft.com/office/drawing/2014/main" id="{02281F34-0A36-ABCE-EDE8-BA0F3309440A}"/>
              </a:ext>
            </a:extLst>
          </p:cNvPr>
          <p:cNvSpPr>
            <a:spLocks noGrp="1"/>
          </p:cNvSpPr>
          <p:nvPr>
            <p:ph type="body" sz="quarter" idx="21"/>
          </p:nvPr>
        </p:nvSpPr>
        <p:spPr>
          <a:xfrm>
            <a:off x="1470400" y="2380866"/>
            <a:ext cx="585440" cy="585440"/>
          </a:xfrm>
          <a:ln>
            <a:solidFill>
              <a:schemeClr val="tx1"/>
            </a:solidFill>
          </a:ln>
        </p:spPr>
        <p:txBody>
          <a:bodyPr/>
          <a:lstStyle/>
          <a:p>
            <a:r>
              <a:rPr lang="en-US" dirty="0">
                <a:solidFill>
                  <a:schemeClr val="tx1"/>
                </a:solidFill>
              </a:rPr>
              <a:t>1</a:t>
            </a:r>
          </a:p>
        </p:txBody>
      </p:sp>
      <p:sp>
        <p:nvSpPr>
          <p:cNvPr id="18" name="Text Placeholder 17">
            <a:extLst>
              <a:ext uri="{FF2B5EF4-FFF2-40B4-BE49-F238E27FC236}">
                <a16:creationId xmlns:a16="http://schemas.microsoft.com/office/drawing/2014/main" id="{749FBCBE-3E04-35BF-936E-19FC513A071F}"/>
              </a:ext>
            </a:extLst>
          </p:cNvPr>
          <p:cNvSpPr>
            <a:spLocks noGrp="1"/>
          </p:cNvSpPr>
          <p:nvPr>
            <p:ph type="body" sz="quarter" idx="22"/>
          </p:nvPr>
        </p:nvSpPr>
        <p:spPr>
          <a:xfrm>
            <a:off x="3694164" y="2391916"/>
            <a:ext cx="585440" cy="585440"/>
          </a:xfrm>
          <a:ln>
            <a:solidFill>
              <a:schemeClr val="tx1"/>
            </a:solidFill>
          </a:ln>
        </p:spPr>
        <p:txBody>
          <a:bodyPr/>
          <a:lstStyle/>
          <a:p>
            <a:r>
              <a:rPr lang="en-US" dirty="0">
                <a:solidFill>
                  <a:schemeClr val="tx1"/>
                </a:solidFill>
              </a:rPr>
              <a:t>2</a:t>
            </a:r>
          </a:p>
        </p:txBody>
      </p:sp>
      <p:sp>
        <p:nvSpPr>
          <p:cNvPr id="19" name="Text Placeholder 18">
            <a:extLst>
              <a:ext uri="{FF2B5EF4-FFF2-40B4-BE49-F238E27FC236}">
                <a16:creationId xmlns:a16="http://schemas.microsoft.com/office/drawing/2014/main" id="{1D9BDB2A-DE19-5039-55BC-E5AAA0376C11}"/>
              </a:ext>
            </a:extLst>
          </p:cNvPr>
          <p:cNvSpPr>
            <a:spLocks noGrp="1"/>
          </p:cNvSpPr>
          <p:nvPr>
            <p:ph type="body" sz="quarter" idx="23"/>
          </p:nvPr>
        </p:nvSpPr>
        <p:spPr>
          <a:xfrm>
            <a:off x="5912510" y="2391916"/>
            <a:ext cx="585440" cy="585440"/>
          </a:xfrm>
          <a:ln>
            <a:solidFill>
              <a:schemeClr val="tx1"/>
            </a:solidFill>
          </a:ln>
        </p:spPr>
        <p:txBody>
          <a:bodyPr/>
          <a:lstStyle/>
          <a:p>
            <a:r>
              <a:rPr lang="en-US" dirty="0">
                <a:solidFill>
                  <a:schemeClr val="tx1"/>
                </a:solidFill>
              </a:rPr>
              <a:t>3</a:t>
            </a:r>
          </a:p>
        </p:txBody>
      </p:sp>
      <p:sp>
        <p:nvSpPr>
          <p:cNvPr id="22" name="Text Placeholder 21">
            <a:extLst>
              <a:ext uri="{FF2B5EF4-FFF2-40B4-BE49-F238E27FC236}">
                <a16:creationId xmlns:a16="http://schemas.microsoft.com/office/drawing/2014/main" id="{5B699467-D586-A790-5151-20E8E0661225}"/>
              </a:ext>
            </a:extLst>
          </p:cNvPr>
          <p:cNvSpPr>
            <a:spLocks noGrp="1"/>
          </p:cNvSpPr>
          <p:nvPr>
            <p:ph type="body" sz="quarter" idx="13"/>
          </p:nvPr>
        </p:nvSpPr>
        <p:spPr/>
        <p:txBody>
          <a:bodyPr/>
          <a:lstStyle/>
          <a:p>
            <a:r>
              <a:rPr lang="en-US" dirty="0"/>
              <a:t>Relevant changes and planning opportunities </a:t>
            </a:r>
          </a:p>
        </p:txBody>
      </p:sp>
      <p:sp>
        <p:nvSpPr>
          <p:cNvPr id="7" name="Footer Placeholder 6">
            <a:extLst>
              <a:ext uri="{FF2B5EF4-FFF2-40B4-BE49-F238E27FC236}">
                <a16:creationId xmlns:a16="http://schemas.microsoft.com/office/drawing/2014/main" id="{4227A997-4859-2794-0090-8EDA78E945DE}"/>
              </a:ext>
            </a:extLst>
          </p:cNvPr>
          <p:cNvSpPr>
            <a:spLocks noGrp="1"/>
          </p:cNvSpPr>
          <p:nvPr>
            <p:ph type="ftr" sz="quarter" idx="24"/>
          </p:nvPr>
        </p:nvSpPr>
        <p:spPr/>
        <p:txBody>
          <a:bodyPr/>
          <a:lstStyle/>
          <a:p>
            <a:r>
              <a:rPr lang="en-US" dirty="0"/>
              <a:t>PLEASE REFER TO CONTENT DISCLOSURES AT THE END OF THIS PRESENTATION.</a:t>
            </a:r>
          </a:p>
        </p:txBody>
      </p:sp>
      <p:sp>
        <p:nvSpPr>
          <p:cNvPr id="8" name="Slide Number Placeholder 7">
            <a:extLst>
              <a:ext uri="{FF2B5EF4-FFF2-40B4-BE49-F238E27FC236}">
                <a16:creationId xmlns:a16="http://schemas.microsoft.com/office/drawing/2014/main" id="{8F232D1B-8315-402A-F73A-79A80DE015D3}"/>
              </a:ext>
            </a:extLst>
          </p:cNvPr>
          <p:cNvSpPr>
            <a:spLocks noGrp="1"/>
          </p:cNvSpPr>
          <p:nvPr>
            <p:ph type="sldNum" sz="quarter" idx="25"/>
          </p:nvPr>
        </p:nvSpPr>
        <p:spPr/>
        <p:txBody>
          <a:bodyPr/>
          <a:lstStyle/>
          <a:p>
            <a:fld id="{AB0A2F5B-9D58-954B-BE2D-971097BC211C}" type="slidenum">
              <a:rPr lang="en-US"/>
              <a:pPr/>
              <a:t>8</a:t>
            </a:fld>
            <a:endParaRPr lang="en-US" dirty="0"/>
          </a:p>
        </p:txBody>
      </p:sp>
      <p:sp>
        <p:nvSpPr>
          <p:cNvPr id="10" name="Text Placeholder 4">
            <a:extLst>
              <a:ext uri="{FF2B5EF4-FFF2-40B4-BE49-F238E27FC236}">
                <a16:creationId xmlns:a16="http://schemas.microsoft.com/office/drawing/2014/main" id="{F5EAE0E0-1651-7EEB-8FD8-E3EFF9C84AA9}"/>
              </a:ext>
            </a:extLst>
          </p:cNvPr>
          <p:cNvSpPr txBox="1">
            <a:spLocks/>
          </p:cNvSpPr>
          <p:nvPr/>
        </p:nvSpPr>
        <p:spPr>
          <a:xfrm>
            <a:off x="7420446" y="1934821"/>
            <a:ext cx="2017097" cy="3450398"/>
          </a:xfrm>
          <a:prstGeom prst="rect">
            <a:avLst/>
          </a:prstGeom>
          <a:solidFill>
            <a:schemeClr val="bg2">
              <a:lumMod val="40000"/>
              <a:lumOff val="60000"/>
            </a:schemeClr>
          </a:solidFill>
          <a:effectLst>
            <a:outerShdw blurRad="50800" dist="38100" dir="5400000" algn="t" rotWithShape="0">
              <a:prstClr val="black">
                <a:alpha val="40000"/>
              </a:prstClr>
            </a:outerShdw>
          </a:effectLst>
        </p:spPr>
        <p:txBody>
          <a:bodyPr vert="horz" lIns="274320" tIns="1645920" rIns="274320" bIns="45720" rtlCol="0">
            <a:noAutofit/>
          </a:bodyPr>
          <a:lstStyle>
            <a:lvl1pPr marL="0" indent="0" algn="ctr" defTabSz="685800" rtl="0" eaLnBrk="1" latinLnBrk="0" hangingPunct="1">
              <a:lnSpc>
                <a:spcPct val="90000"/>
              </a:lnSpc>
              <a:spcBef>
                <a:spcPts val="750"/>
              </a:spcBef>
              <a:buFont typeface="Wingdings" pitchFamily="2" charset="2"/>
              <a:buNone/>
              <a:tabLst/>
              <a:defRPr sz="1400" b="1" kern="1200" cap="none" baseline="0">
                <a:solidFill>
                  <a:schemeClr val="tx1"/>
                </a:solidFill>
                <a:latin typeface="+mn-lt"/>
                <a:ea typeface="+mn-ea"/>
                <a:cs typeface="+mn-cs"/>
              </a:defRPr>
            </a:lvl1pPr>
            <a:lvl2pPr marL="0" indent="0" algn="ctr" defTabSz="685800" rtl="0" eaLnBrk="1" latinLnBrk="0" hangingPunct="1">
              <a:lnSpc>
                <a:spcPct val="90000"/>
              </a:lnSpc>
              <a:spcBef>
                <a:spcPts val="375"/>
              </a:spcBef>
              <a:buFont typeface="Wingdings" pitchFamily="2" charset="2"/>
              <a:buNone/>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pPr>
            <a:r>
              <a:rPr lang="en-US" sz="1600" dirty="0"/>
              <a:t>Automobile Deductions </a:t>
            </a:r>
          </a:p>
        </p:txBody>
      </p:sp>
      <p:sp>
        <p:nvSpPr>
          <p:cNvPr id="11" name="Text Placeholder 18">
            <a:extLst>
              <a:ext uri="{FF2B5EF4-FFF2-40B4-BE49-F238E27FC236}">
                <a16:creationId xmlns:a16="http://schemas.microsoft.com/office/drawing/2014/main" id="{749ACAC8-EBF5-53BC-F829-AF6E1C86FDC0}"/>
              </a:ext>
            </a:extLst>
          </p:cNvPr>
          <p:cNvSpPr txBox="1">
            <a:spLocks/>
          </p:cNvSpPr>
          <p:nvPr/>
        </p:nvSpPr>
        <p:spPr>
          <a:xfrm>
            <a:off x="8139008" y="2401602"/>
            <a:ext cx="585440" cy="585440"/>
          </a:xfrm>
          <a:prstGeom prst="ellipse">
            <a:avLst/>
          </a:prstGeom>
          <a:ln w="6350">
            <a:solidFill>
              <a:schemeClr val="tx1"/>
            </a:solidFill>
          </a:ln>
        </p:spPr>
        <p:txBody>
          <a:bodyPr vert="horz" lIns="91440" tIns="45720" rIns="91440" bIns="45720" rtlCol="0" anchor="ctr">
            <a:noAutofit/>
          </a:bodyPr>
          <a:lstStyle>
            <a:lvl1pPr marL="0" indent="0" algn="ctr" defTabSz="685800" rtl="0" eaLnBrk="1" latinLnBrk="0" hangingPunct="1">
              <a:lnSpc>
                <a:spcPct val="100000"/>
              </a:lnSpc>
              <a:spcBef>
                <a:spcPts val="0"/>
              </a:spcBef>
              <a:buFont typeface="Wingdings" pitchFamily="2" charset="2"/>
              <a:buNone/>
              <a:tabLst/>
              <a:defRPr sz="1800" b="0" i="0" kern="1200">
                <a:solidFill>
                  <a:schemeClr val="accent1"/>
                </a:solidFill>
                <a:latin typeface="Aptos Light" panose="020B0004020202020204" pitchFamily="34" charset="0"/>
                <a:ea typeface="+mn-ea"/>
                <a:cs typeface="+mn-cs"/>
              </a:defRPr>
            </a:lvl1pPr>
            <a:lvl2pPr marL="183356" indent="0" algn="l" defTabSz="685800" rtl="0" eaLnBrk="1" latinLnBrk="0" hangingPunct="1">
              <a:lnSpc>
                <a:spcPct val="90000"/>
              </a:lnSpc>
              <a:spcBef>
                <a:spcPts val="375"/>
              </a:spcBef>
              <a:buFont typeface="Wingdings" pitchFamily="2" charset="2"/>
              <a:buNone/>
              <a:tabLst/>
              <a:defRPr sz="1200" kern="1200">
                <a:solidFill>
                  <a:schemeClr val="tx1"/>
                </a:solidFill>
                <a:latin typeface="+mn-lt"/>
                <a:ea typeface="+mn-ea"/>
                <a:cs typeface="+mn-cs"/>
              </a:defRPr>
            </a:lvl2pPr>
            <a:lvl3pPr marL="340519" indent="0" algn="l" defTabSz="685800" rtl="0" eaLnBrk="1" latinLnBrk="0" hangingPunct="1">
              <a:lnSpc>
                <a:spcPct val="90000"/>
              </a:lnSpc>
              <a:spcBef>
                <a:spcPts val="375"/>
              </a:spcBef>
              <a:buFont typeface="Wingdings" pitchFamily="2" charset="2"/>
              <a:buNone/>
              <a:tabLst/>
              <a:defRPr sz="1100" kern="1200">
                <a:solidFill>
                  <a:schemeClr val="tx1"/>
                </a:solidFill>
                <a:latin typeface="+mn-lt"/>
                <a:ea typeface="+mn-ea"/>
                <a:cs typeface="+mn-cs"/>
              </a:defRPr>
            </a:lvl3pPr>
            <a:lvl4pPr marL="515541" indent="0" algn="l" defTabSz="685800" rtl="0" eaLnBrk="1" latinLnBrk="0" hangingPunct="1">
              <a:lnSpc>
                <a:spcPct val="90000"/>
              </a:lnSpc>
              <a:spcBef>
                <a:spcPts val="375"/>
              </a:spcBef>
              <a:buFont typeface="Wingdings" pitchFamily="2" charset="2"/>
              <a:buNone/>
              <a:tabLst/>
              <a:defRPr sz="1050" kern="1200">
                <a:solidFill>
                  <a:schemeClr val="tx1"/>
                </a:solidFill>
                <a:latin typeface="+mn-lt"/>
                <a:ea typeface="+mn-ea"/>
                <a:cs typeface="+mn-cs"/>
              </a:defRPr>
            </a:lvl4pPr>
            <a:lvl5pPr marL="689372" indent="0" algn="l" defTabSz="685800" rtl="0" eaLnBrk="1" latinLnBrk="0" hangingPunct="1">
              <a:lnSpc>
                <a:spcPct val="90000"/>
              </a:lnSpc>
              <a:spcBef>
                <a:spcPts val="375"/>
              </a:spcBef>
              <a:buFont typeface="Wingdings" pitchFamily="2" charset="2"/>
              <a:buNone/>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solidFill>
                  <a:schemeClr val="tx1"/>
                </a:solidFill>
              </a:rPr>
              <a:t>4</a:t>
            </a:r>
          </a:p>
        </p:txBody>
      </p:sp>
      <p:sp>
        <p:nvSpPr>
          <p:cNvPr id="13" name="Text Placeholder 4">
            <a:extLst>
              <a:ext uri="{FF2B5EF4-FFF2-40B4-BE49-F238E27FC236}">
                <a16:creationId xmlns:a16="http://schemas.microsoft.com/office/drawing/2014/main" id="{77A31F39-C365-D26D-3FF5-977E22031D26}"/>
              </a:ext>
            </a:extLst>
          </p:cNvPr>
          <p:cNvSpPr txBox="1">
            <a:spLocks/>
          </p:cNvSpPr>
          <p:nvPr/>
        </p:nvSpPr>
        <p:spPr>
          <a:xfrm>
            <a:off x="9652386" y="1943100"/>
            <a:ext cx="2011680" cy="3450398"/>
          </a:xfrm>
          <a:prstGeom prst="rect">
            <a:avLst/>
          </a:prstGeom>
          <a:solidFill>
            <a:schemeClr val="bg2">
              <a:lumMod val="40000"/>
              <a:lumOff val="60000"/>
            </a:schemeClr>
          </a:solidFill>
          <a:effectLst>
            <a:outerShdw blurRad="50800" dist="38100" dir="5400000" algn="t" rotWithShape="0">
              <a:prstClr val="black">
                <a:alpha val="40000"/>
              </a:prstClr>
            </a:outerShdw>
          </a:effectLst>
        </p:spPr>
        <p:txBody>
          <a:bodyPr vert="horz" lIns="274320" tIns="1645920" rIns="274320" bIns="45720" rtlCol="0">
            <a:noAutofit/>
          </a:bodyPr>
          <a:lstStyle>
            <a:lvl1pPr marL="0" indent="0" algn="ctr" defTabSz="685800" rtl="0" eaLnBrk="1" latinLnBrk="0" hangingPunct="1">
              <a:lnSpc>
                <a:spcPct val="90000"/>
              </a:lnSpc>
              <a:spcBef>
                <a:spcPts val="750"/>
              </a:spcBef>
              <a:buFont typeface="Wingdings" pitchFamily="2" charset="2"/>
              <a:buNone/>
              <a:tabLst/>
              <a:defRPr sz="1400" b="1" kern="1200" cap="none" baseline="0">
                <a:solidFill>
                  <a:schemeClr val="tx1"/>
                </a:solidFill>
                <a:latin typeface="+mn-lt"/>
                <a:ea typeface="+mn-ea"/>
                <a:cs typeface="+mn-cs"/>
              </a:defRPr>
            </a:lvl1pPr>
            <a:lvl2pPr marL="0" indent="0" algn="ctr" defTabSz="685800" rtl="0" eaLnBrk="1" latinLnBrk="0" hangingPunct="1">
              <a:lnSpc>
                <a:spcPct val="90000"/>
              </a:lnSpc>
              <a:spcBef>
                <a:spcPts val="375"/>
              </a:spcBef>
              <a:buFont typeface="Wingdings" pitchFamily="2" charset="2"/>
              <a:buNone/>
              <a:tabLst/>
              <a:defRPr sz="1200" kern="1200">
                <a:solidFill>
                  <a:schemeClr val="tx1"/>
                </a:solidFill>
                <a:latin typeface="+mn-lt"/>
                <a:ea typeface="+mn-ea"/>
                <a:cs typeface="+mn-cs"/>
              </a:defRPr>
            </a:lvl2pPr>
            <a:lvl3pPr marL="822960" indent="-9144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188720" indent="-9144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554480" indent="-9144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pPr>
            <a:r>
              <a:rPr lang="en-US" sz="1600" dirty="0"/>
              <a:t>Wealth Transfer Planning </a:t>
            </a:r>
          </a:p>
          <a:p>
            <a:pPr>
              <a:lnSpc>
                <a:spcPct val="100000"/>
              </a:lnSpc>
            </a:pPr>
            <a:endParaRPr lang="en-US" sz="1600" dirty="0"/>
          </a:p>
        </p:txBody>
      </p:sp>
      <p:sp>
        <p:nvSpPr>
          <p:cNvPr id="12" name="Text Placeholder 18">
            <a:extLst>
              <a:ext uri="{FF2B5EF4-FFF2-40B4-BE49-F238E27FC236}">
                <a16:creationId xmlns:a16="http://schemas.microsoft.com/office/drawing/2014/main" id="{995D75D7-BA65-DF74-9041-068F1B29B9C9}"/>
              </a:ext>
            </a:extLst>
          </p:cNvPr>
          <p:cNvSpPr txBox="1">
            <a:spLocks/>
          </p:cNvSpPr>
          <p:nvPr/>
        </p:nvSpPr>
        <p:spPr>
          <a:xfrm>
            <a:off x="10365506" y="2401602"/>
            <a:ext cx="585440" cy="585440"/>
          </a:xfrm>
          <a:prstGeom prst="ellipse">
            <a:avLst/>
          </a:prstGeom>
          <a:ln w="6350">
            <a:solidFill>
              <a:schemeClr val="tx1"/>
            </a:solidFill>
          </a:ln>
        </p:spPr>
        <p:txBody>
          <a:bodyPr vert="horz" lIns="91440" tIns="45720" rIns="91440" bIns="45720" rtlCol="0" anchor="ctr">
            <a:noAutofit/>
          </a:bodyPr>
          <a:lstStyle>
            <a:lvl1pPr marL="0" indent="0" algn="ctr" defTabSz="685800" rtl="0" eaLnBrk="1" latinLnBrk="0" hangingPunct="1">
              <a:lnSpc>
                <a:spcPct val="100000"/>
              </a:lnSpc>
              <a:spcBef>
                <a:spcPts val="0"/>
              </a:spcBef>
              <a:buFont typeface="Wingdings" pitchFamily="2" charset="2"/>
              <a:buNone/>
              <a:tabLst/>
              <a:defRPr sz="1800" b="0" i="0" kern="1200">
                <a:solidFill>
                  <a:schemeClr val="accent1"/>
                </a:solidFill>
                <a:latin typeface="Aptos Light" panose="020B0004020202020204" pitchFamily="34" charset="0"/>
                <a:ea typeface="+mn-ea"/>
                <a:cs typeface="+mn-cs"/>
              </a:defRPr>
            </a:lvl1pPr>
            <a:lvl2pPr marL="183356" indent="0" algn="l" defTabSz="685800" rtl="0" eaLnBrk="1" latinLnBrk="0" hangingPunct="1">
              <a:lnSpc>
                <a:spcPct val="90000"/>
              </a:lnSpc>
              <a:spcBef>
                <a:spcPts val="375"/>
              </a:spcBef>
              <a:buFont typeface="Wingdings" pitchFamily="2" charset="2"/>
              <a:buNone/>
              <a:tabLst/>
              <a:defRPr sz="1200" kern="1200">
                <a:solidFill>
                  <a:schemeClr val="tx1"/>
                </a:solidFill>
                <a:latin typeface="+mn-lt"/>
                <a:ea typeface="+mn-ea"/>
                <a:cs typeface="+mn-cs"/>
              </a:defRPr>
            </a:lvl2pPr>
            <a:lvl3pPr marL="340519" indent="0" algn="l" defTabSz="685800" rtl="0" eaLnBrk="1" latinLnBrk="0" hangingPunct="1">
              <a:lnSpc>
                <a:spcPct val="90000"/>
              </a:lnSpc>
              <a:spcBef>
                <a:spcPts val="375"/>
              </a:spcBef>
              <a:buFont typeface="Wingdings" pitchFamily="2" charset="2"/>
              <a:buNone/>
              <a:tabLst/>
              <a:defRPr sz="1100" kern="1200">
                <a:solidFill>
                  <a:schemeClr val="tx1"/>
                </a:solidFill>
                <a:latin typeface="+mn-lt"/>
                <a:ea typeface="+mn-ea"/>
                <a:cs typeface="+mn-cs"/>
              </a:defRPr>
            </a:lvl3pPr>
            <a:lvl4pPr marL="515541" indent="0" algn="l" defTabSz="685800" rtl="0" eaLnBrk="1" latinLnBrk="0" hangingPunct="1">
              <a:lnSpc>
                <a:spcPct val="90000"/>
              </a:lnSpc>
              <a:spcBef>
                <a:spcPts val="375"/>
              </a:spcBef>
              <a:buFont typeface="Wingdings" pitchFamily="2" charset="2"/>
              <a:buNone/>
              <a:tabLst/>
              <a:defRPr sz="1050" kern="1200">
                <a:solidFill>
                  <a:schemeClr val="tx1"/>
                </a:solidFill>
                <a:latin typeface="+mn-lt"/>
                <a:ea typeface="+mn-ea"/>
                <a:cs typeface="+mn-cs"/>
              </a:defRPr>
            </a:lvl4pPr>
            <a:lvl5pPr marL="689372" indent="0" algn="l" defTabSz="685800" rtl="0" eaLnBrk="1" latinLnBrk="0" hangingPunct="1">
              <a:lnSpc>
                <a:spcPct val="90000"/>
              </a:lnSpc>
              <a:spcBef>
                <a:spcPts val="375"/>
              </a:spcBef>
              <a:buFont typeface="Wingdings" pitchFamily="2" charset="2"/>
              <a:buNone/>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solidFill>
                  <a:schemeClr val="tx1"/>
                </a:solidFill>
              </a:rPr>
              <a:t>5</a:t>
            </a:r>
          </a:p>
        </p:txBody>
      </p:sp>
    </p:spTree>
    <p:extLst>
      <p:ext uri="{BB962C8B-B14F-4D97-AF65-F5344CB8AC3E}">
        <p14:creationId xmlns:p14="http://schemas.microsoft.com/office/powerpoint/2010/main" val="367946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452A4-541D-3D22-C4C5-AAA0009322F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3B2CC35-8C6A-2D08-64EA-3150FE77DADB}"/>
              </a:ext>
            </a:extLst>
          </p:cNvPr>
          <p:cNvSpPr>
            <a:spLocks noGrp="1"/>
          </p:cNvSpPr>
          <p:nvPr>
            <p:ph type="title"/>
          </p:nvPr>
        </p:nvSpPr>
        <p:spPr/>
        <p:txBody>
          <a:bodyPr/>
          <a:lstStyle/>
          <a:p>
            <a:r>
              <a:rPr lang="en-US" dirty="0"/>
              <a:t>Extends Lower TCJA Tax Rates Permanently </a:t>
            </a:r>
          </a:p>
        </p:txBody>
      </p:sp>
      <p:sp>
        <p:nvSpPr>
          <p:cNvPr id="8" name="Footer Placeholder 7">
            <a:extLst>
              <a:ext uri="{FF2B5EF4-FFF2-40B4-BE49-F238E27FC236}">
                <a16:creationId xmlns:a16="http://schemas.microsoft.com/office/drawing/2014/main" id="{FE96EF63-1FE1-0984-FDDF-4CEA05099369}"/>
              </a:ext>
            </a:extLst>
          </p:cNvPr>
          <p:cNvSpPr>
            <a:spLocks noGrp="1"/>
          </p:cNvSpPr>
          <p:nvPr>
            <p:ph type="ftr" sz="quarter" idx="10"/>
          </p:nvPr>
        </p:nvSpPr>
        <p:spPr/>
        <p:txBody>
          <a:bodyPr/>
          <a:lstStyle/>
          <a:p>
            <a:r>
              <a:rPr lang="en-US" dirty="0"/>
              <a:t>PLEASE REFER TO CONTENT DISCLOSURES AT THE END OF THIS PRESENTATION.</a:t>
            </a:r>
          </a:p>
        </p:txBody>
      </p:sp>
      <p:sp>
        <p:nvSpPr>
          <p:cNvPr id="9" name="Slide Number Placeholder 8">
            <a:extLst>
              <a:ext uri="{FF2B5EF4-FFF2-40B4-BE49-F238E27FC236}">
                <a16:creationId xmlns:a16="http://schemas.microsoft.com/office/drawing/2014/main" id="{50433F91-EFED-854B-7481-6A692E70AA4F}"/>
              </a:ext>
            </a:extLst>
          </p:cNvPr>
          <p:cNvSpPr>
            <a:spLocks noGrp="1"/>
          </p:cNvSpPr>
          <p:nvPr>
            <p:ph type="sldNum" sz="quarter" idx="11"/>
          </p:nvPr>
        </p:nvSpPr>
        <p:spPr/>
        <p:txBody>
          <a:bodyPr/>
          <a:lstStyle/>
          <a:p>
            <a:fld id="{AB0A2F5B-9D58-954B-BE2D-971097BC211C}" type="slidenum">
              <a:rPr lang="en-US" smtClean="0"/>
              <a:pPr/>
              <a:t>9</a:t>
            </a:fld>
            <a:endParaRPr lang="en-US" dirty="0"/>
          </a:p>
        </p:txBody>
      </p:sp>
      <p:pic>
        <p:nvPicPr>
          <p:cNvPr id="3" name="Picture 2">
            <a:extLst>
              <a:ext uri="{FF2B5EF4-FFF2-40B4-BE49-F238E27FC236}">
                <a16:creationId xmlns:a16="http://schemas.microsoft.com/office/drawing/2014/main" id="{7738AC5B-C551-4DE7-1886-6F272474F18E}"/>
              </a:ext>
            </a:extLst>
          </p:cNvPr>
          <p:cNvPicPr>
            <a:picLocks noChangeAspect="1"/>
          </p:cNvPicPr>
          <p:nvPr/>
        </p:nvPicPr>
        <p:blipFill>
          <a:blip r:embed="rId3"/>
          <a:stretch>
            <a:fillRect/>
          </a:stretch>
        </p:blipFill>
        <p:spPr>
          <a:xfrm>
            <a:off x="653845" y="1115908"/>
            <a:ext cx="11102726" cy="4941992"/>
          </a:xfrm>
          <a:prstGeom prst="rect">
            <a:avLst/>
          </a:prstGeom>
        </p:spPr>
      </p:pic>
    </p:spTree>
    <p:extLst>
      <p:ext uri="{BB962C8B-B14F-4D97-AF65-F5344CB8AC3E}">
        <p14:creationId xmlns:p14="http://schemas.microsoft.com/office/powerpoint/2010/main" val="271178200"/>
      </p:ext>
    </p:extLst>
  </p:cSld>
  <p:clrMapOvr>
    <a:masterClrMapping/>
  </p:clrMapOvr>
</p:sld>
</file>

<file path=ppt/theme/theme1.xml><?xml version="1.0" encoding="utf-8"?>
<a:theme xmlns:a="http://schemas.openxmlformats.org/drawingml/2006/main" name="Corient 2024">
  <a:themeElements>
    <a:clrScheme name="Corient 2024 Black &amp; Blue">
      <a:dk1>
        <a:srgbClr val="000000"/>
      </a:dk1>
      <a:lt1>
        <a:srgbClr val="FFFFFF"/>
      </a:lt1>
      <a:dk2>
        <a:srgbClr val="000000"/>
      </a:dk2>
      <a:lt2>
        <a:srgbClr val="C2C9CD"/>
      </a:lt2>
      <a:accent1>
        <a:srgbClr val="000000"/>
      </a:accent1>
      <a:accent2>
        <a:srgbClr val="5C6367"/>
      </a:accent2>
      <a:accent3>
        <a:srgbClr val="001F68"/>
      </a:accent3>
      <a:accent4>
        <a:srgbClr val="6779A2"/>
      </a:accent4>
      <a:accent5>
        <a:srgbClr val="9CA8C2"/>
      </a:accent5>
      <a:accent6>
        <a:srgbClr val="D1D7E2"/>
      </a:accent6>
      <a:hlink>
        <a:srgbClr val="002068"/>
      </a:hlink>
      <a:folHlink>
        <a:srgbClr val="001F68"/>
      </a:folHlink>
    </a:clrScheme>
    <a:fontScheme name="Test">
      <a:majorFont>
        <a:latin typeface="Georgia"/>
        <a:ea typeface=""/>
        <a:cs typeface=""/>
      </a:majorFont>
      <a:minorFont>
        <a:latin typeface="Aptos"/>
        <a:ea typeface=""/>
        <a:cs typeface=""/>
      </a:minorFont>
    </a:fontScheme>
    <a:fmtScheme name="Office Them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e384eef-e0c3-4693-a7bf-71e304f34af0">
      <Terms xmlns="http://schemas.microsoft.com/office/infopath/2007/PartnerControls"/>
    </lcf76f155ced4ddcb4097134ff3c332f>
    <TaxCatchAll xmlns="4aaa658e-9bd8-4ce7-a2a2-58256088f15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E0387730FD90F409918635F34AA9471" ma:contentTypeVersion="15" ma:contentTypeDescription="Create a new document." ma:contentTypeScope="" ma:versionID="5de9ed11515e01e29b53d12eeeaf8b3a">
  <xsd:schema xmlns:xsd="http://www.w3.org/2001/XMLSchema" xmlns:xs="http://www.w3.org/2001/XMLSchema" xmlns:p="http://schemas.microsoft.com/office/2006/metadata/properties" xmlns:ns2="fe384eef-e0c3-4693-a7bf-71e304f34af0" xmlns:ns3="4aaa658e-9bd8-4ce7-a2a2-58256088f15f" targetNamespace="http://schemas.microsoft.com/office/2006/metadata/properties" ma:root="true" ma:fieldsID="8fcf2151fcc014f98d24261292dd186c" ns2:_="" ns3:_="">
    <xsd:import namespace="fe384eef-e0c3-4693-a7bf-71e304f34af0"/>
    <xsd:import namespace="4aaa658e-9bd8-4ce7-a2a2-58256088f15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384eef-e0c3-4693-a7bf-71e304f34a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1210662-2547-4b04-880c-5368d6eaa79c"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aaa658e-9bd8-4ce7-a2a2-58256088f15f"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8d7b38be-8e17-4913-9e0d-29a3f703b87f}" ma:internalName="TaxCatchAll" ma:showField="CatchAllData" ma:web="4aaa658e-9bd8-4ce7-a2a2-58256088f15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04D951-7A1B-4EB1-95F5-F42646748511}">
  <ds:schemaRefs>
    <ds:schemaRef ds:uri="http://schemas.microsoft.com/sharepoint/v3/contenttype/forms"/>
  </ds:schemaRefs>
</ds:datastoreItem>
</file>

<file path=customXml/itemProps2.xml><?xml version="1.0" encoding="utf-8"?>
<ds:datastoreItem xmlns:ds="http://schemas.openxmlformats.org/officeDocument/2006/customXml" ds:itemID="{164D5AE0-DB75-4CB3-B0FB-BA02F0E2FC49}">
  <ds:schemaRefs>
    <ds:schemaRef ds:uri="http://schemas.microsoft.com/office/2006/metadata/properties"/>
    <ds:schemaRef ds:uri="http://schemas.microsoft.com/office/infopath/2007/PartnerControls"/>
    <ds:schemaRef ds:uri="fe384eef-e0c3-4693-a7bf-71e304f34af0"/>
    <ds:schemaRef ds:uri="4aaa658e-9bd8-4ce7-a2a2-58256088f15f"/>
  </ds:schemaRefs>
</ds:datastoreItem>
</file>

<file path=customXml/itemProps3.xml><?xml version="1.0" encoding="utf-8"?>
<ds:datastoreItem xmlns:ds="http://schemas.openxmlformats.org/officeDocument/2006/customXml" ds:itemID="{D7C65E9C-0BC7-46D4-B0F7-3A26998A17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384eef-e0c3-4693-a7bf-71e304f34af0"/>
    <ds:schemaRef ds:uri="4aaa658e-9bd8-4ce7-a2a2-58256088f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2934</TotalTime>
  <Words>6783</Words>
  <Application>Microsoft Office PowerPoint</Application>
  <PresentationFormat>Widescreen</PresentationFormat>
  <Paragraphs>786</Paragraphs>
  <Slides>38</Slides>
  <Notes>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38</vt:i4>
      </vt:variant>
    </vt:vector>
  </HeadingPairs>
  <TitlesOfParts>
    <vt:vector size="49" baseType="lpstr">
      <vt:lpstr>Aptos</vt:lpstr>
      <vt:lpstr>Aptos Display</vt:lpstr>
      <vt:lpstr>Aptos Light</vt:lpstr>
      <vt:lpstr>Aptos Narrow</vt:lpstr>
      <vt:lpstr>Arial</vt:lpstr>
      <vt:lpstr>Georgia</vt:lpstr>
      <vt:lpstr>Georgia Pro</vt:lpstr>
      <vt:lpstr>Minion Pro</vt:lpstr>
      <vt:lpstr>Times New Roman</vt:lpstr>
      <vt:lpstr>Wingdings</vt:lpstr>
      <vt:lpstr>Corient 2024</vt:lpstr>
      <vt:lpstr>Tax Planning and the Big Beautiful Bill Act</vt:lpstr>
      <vt:lpstr>PowerPoint Presentation</vt:lpstr>
      <vt:lpstr>PowerPoint Presentation</vt:lpstr>
      <vt:lpstr>Table of Contents</vt:lpstr>
      <vt:lpstr>Changing Landscape</vt:lpstr>
      <vt:lpstr>Big Beautiful Bill Act Summary</vt:lpstr>
      <vt:lpstr>Timeline for New Tax Changes</vt:lpstr>
      <vt:lpstr>Key Changes</vt:lpstr>
      <vt:lpstr>Extends Lower TCJA Tax Rates Permanently </vt:lpstr>
      <vt:lpstr>Itemized Deductions</vt:lpstr>
      <vt:lpstr>Potential Tax Benefit for Seniors </vt:lpstr>
      <vt:lpstr>Automobiles</vt:lpstr>
      <vt:lpstr>Key 2025 Income Tax Planning Considerations</vt:lpstr>
      <vt:lpstr>Roth Conversions</vt:lpstr>
      <vt:lpstr>Tax Planning:  Roth Conversions </vt:lpstr>
      <vt:lpstr>2025 Federal Tax Rates</vt:lpstr>
      <vt:lpstr>PowerPoint Presentation</vt:lpstr>
      <vt:lpstr>PowerPoint Presentation</vt:lpstr>
      <vt:lpstr>Roth and Medicare Part B Considerations</vt:lpstr>
      <vt:lpstr>Charitable Giving</vt:lpstr>
      <vt:lpstr>Understanding Charitable Gifting</vt:lpstr>
      <vt:lpstr>Charitable Gifting Example</vt:lpstr>
      <vt:lpstr>Charitable Gifting - Qualified Charitable Contributions (QCD)</vt:lpstr>
      <vt:lpstr>Strategic Tax Planning Example</vt:lpstr>
      <vt:lpstr>Strategic Tax Planning Example</vt:lpstr>
      <vt:lpstr>Take Advantage of Full Contributions</vt:lpstr>
      <vt:lpstr>Health Savings Accounts (HSA)</vt:lpstr>
      <vt:lpstr>529 Contributions</vt:lpstr>
      <vt:lpstr>529 Deductions by State</vt:lpstr>
      <vt:lpstr>4. Estate and Wealth Transfer Planning</vt:lpstr>
      <vt:lpstr>Estate Planning - Current &amp; Historical Estate Exemption</vt:lpstr>
      <vt:lpstr>Estate Planning</vt:lpstr>
      <vt:lpstr>PowerPoint Presentation</vt:lpstr>
      <vt:lpstr>PowerPoint Presentation</vt:lpstr>
      <vt:lpstr>Appendix</vt:lpstr>
      <vt:lpstr>SECURE Act: Overview and Timeline</vt:lpstr>
      <vt:lpstr>SECURE Act: Planning Considerations</vt:lpstr>
      <vt:lpstr>Tax Planning:  Roth Conversions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Adrienne Johnston</dc:creator>
  <cp:lastModifiedBy>Carmella Mustachio</cp:lastModifiedBy>
  <cp:revision>127</cp:revision>
  <dcterms:created xsi:type="dcterms:W3CDTF">2022-12-19T00:01:38Z</dcterms:created>
  <dcterms:modified xsi:type="dcterms:W3CDTF">2025-08-11T20:58:01Z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0x010100EE0387730FD90F409918635F34AA9471</vt:lpwstr>
  </property>
  <property fmtid="{D5CDD505-2E9C-101B-9397-08002B2CF9AE}" pid="3" name="MSIP_Label_defa4170-0d19-0005-0004-bc88714345d2_Enabled">
    <vt:lpwstr>true</vt:lpwstr>
  </property>
  <property fmtid="{D5CDD505-2E9C-101B-9397-08002B2CF9AE}" pid="4" name="MSIP_Label_defa4170-0d19-0005-0004-bc88714345d2_SetDate">
    <vt:lpwstr>2024-08-07T15:35:17Z</vt:lpwstr>
  </property>
  <property fmtid="{D5CDD505-2E9C-101B-9397-08002B2CF9AE}" pid="5" name="MSIP_Label_defa4170-0d19-0005-0004-bc88714345d2_Method">
    <vt:lpwstr>Standard</vt:lpwstr>
  </property>
  <property fmtid="{D5CDD505-2E9C-101B-9397-08002B2CF9AE}" pid="6" name="MSIP_Label_defa4170-0d19-0005-0004-bc88714345d2_Name">
    <vt:lpwstr>defa4170-0d19-0005-0004-bc88714345d2</vt:lpwstr>
  </property>
  <property fmtid="{D5CDD505-2E9C-101B-9397-08002B2CF9AE}" pid="7" name="MSIP_Label_defa4170-0d19-0005-0004-bc88714345d2_SiteId">
    <vt:lpwstr>696c7220-1463-4575-a3af-40af893777fc</vt:lpwstr>
  </property>
  <property fmtid="{D5CDD505-2E9C-101B-9397-08002B2CF9AE}" pid="8" name="MSIP_Label_defa4170-0d19-0005-0004-bc88714345d2_ActionId">
    <vt:lpwstr>8fd9412a-f3ef-4540-ac3f-d643a8801ae7</vt:lpwstr>
  </property>
  <property fmtid="{D5CDD505-2E9C-101B-9397-08002B2CF9AE}" pid="9" name="MSIP_Label_defa4170-0d19-0005-0004-bc88714345d2_ContentBits">
    <vt:lpwstr>0</vt:lpwstr>
  </property>
</Properties>
</file>